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7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9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21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22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3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5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6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7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8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9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30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32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34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35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6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7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9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40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41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42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43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44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45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46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7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8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9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50.xml" ContentType="application/vnd.openxmlformats-officedocument.drawingml.diagramData+xml"/>
  <Override PartName="/ppt/diagrams/data51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52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53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54.xml" ContentType="application/vnd.openxmlformats-officedocument.drawingml.diagramData+xml"/>
  <Override PartName="/ppt/diagrams/data55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56.xml" ContentType="application/vnd.openxmlformats-officedocument.drawingml.diagramData+xml"/>
  <Override PartName="/ppt/diagrams/data5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5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5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60.xml" ContentType="application/vnd.openxmlformats-officedocument.drawingml.diagramData+xml"/>
  <Override PartName="/ppt/diagrams/data61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62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63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64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65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66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67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68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69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70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71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72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notesSlides/notesSlide2.xml" ContentType="application/vnd.openxmlformats-officedocument.presentationml.notesSlide+xml"/>
  <Override PartName="/ppt/diagrams/data73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74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75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76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77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78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79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80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81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16.xml" ContentType="application/vnd.openxmlformats-officedocument.drawingml.diagramData+xml"/>
  <Override PartName="/ppt/diagrams/data18.xml" ContentType="application/vnd.openxmlformats-officedocument.drawingml.diagramData+xml"/>
  <Override PartName="/ppt/diagrams/data20.xml" ContentType="application/vnd.openxmlformats-officedocument.drawingml.diagramData+xml"/>
  <Override PartName="/ppt/diagrams/data24.xml" ContentType="application/vnd.openxmlformats-officedocument.drawingml.diagramData+xml"/>
  <Override PartName="/ppt/diagrams/data240.xml" ContentType="application/vnd.openxmlformats-officedocument.drawingml.diagramData+xml"/>
  <Override PartName="/ppt/diagrams/data31.xml" ContentType="application/vnd.openxmlformats-officedocument.drawingml.diagramData+xml"/>
  <Override PartName="/ppt/diagrams/data33.xml" ContentType="application/vnd.openxmlformats-officedocument.drawingml.diagramData+xml"/>
  <Override PartName="/ppt/diagrams/data3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96" r:id="rId2"/>
    <p:sldMasterId id="2147483708" r:id="rId3"/>
    <p:sldMasterId id="2147483720" r:id="rId4"/>
    <p:sldMasterId id="2147483744" r:id="rId5"/>
    <p:sldMasterId id="2147483768" r:id="rId6"/>
    <p:sldMasterId id="2147483780" r:id="rId7"/>
  </p:sldMasterIdLst>
  <p:notesMasterIdLst>
    <p:notesMasterId r:id="rId108"/>
  </p:notesMasterIdLst>
  <p:handoutMasterIdLst>
    <p:handoutMasterId r:id="rId109"/>
  </p:handoutMasterIdLst>
  <p:sldIdLst>
    <p:sldId id="334" r:id="rId8"/>
    <p:sldId id="256" r:id="rId9"/>
    <p:sldId id="257" r:id="rId10"/>
    <p:sldId id="336" r:id="rId11"/>
    <p:sldId id="337" r:id="rId12"/>
    <p:sldId id="258" r:id="rId13"/>
    <p:sldId id="338" r:id="rId14"/>
    <p:sldId id="259" r:id="rId15"/>
    <p:sldId id="260" r:id="rId16"/>
    <p:sldId id="261" r:id="rId17"/>
    <p:sldId id="262" r:id="rId18"/>
    <p:sldId id="263" r:id="rId19"/>
    <p:sldId id="277" r:id="rId20"/>
    <p:sldId id="264" r:id="rId21"/>
    <p:sldId id="265" r:id="rId22"/>
    <p:sldId id="266" r:id="rId23"/>
    <p:sldId id="267" r:id="rId24"/>
    <p:sldId id="268" r:id="rId25"/>
    <p:sldId id="269" r:id="rId26"/>
    <p:sldId id="33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8" r:id="rId35"/>
    <p:sldId id="279" r:id="rId36"/>
    <p:sldId id="340" r:id="rId37"/>
    <p:sldId id="280" r:id="rId38"/>
    <p:sldId id="281" r:id="rId39"/>
    <p:sldId id="341" r:id="rId40"/>
    <p:sldId id="282" r:id="rId41"/>
    <p:sldId id="34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343" r:id="rId56"/>
    <p:sldId id="296" r:id="rId57"/>
    <p:sldId id="298" r:id="rId58"/>
    <p:sldId id="299" r:id="rId59"/>
    <p:sldId id="344" r:id="rId60"/>
    <p:sldId id="300" r:id="rId61"/>
    <p:sldId id="345" r:id="rId62"/>
    <p:sldId id="301" r:id="rId63"/>
    <p:sldId id="303" r:id="rId64"/>
    <p:sldId id="302" r:id="rId65"/>
    <p:sldId id="304" r:id="rId66"/>
    <p:sldId id="305" r:id="rId67"/>
    <p:sldId id="306" r:id="rId68"/>
    <p:sldId id="34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47" r:id="rId85"/>
    <p:sldId id="322" r:id="rId86"/>
    <p:sldId id="323" r:id="rId87"/>
    <p:sldId id="348" r:id="rId88"/>
    <p:sldId id="324" r:id="rId89"/>
    <p:sldId id="349" r:id="rId90"/>
    <p:sldId id="325" r:id="rId91"/>
    <p:sldId id="326" r:id="rId92"/>
    <p:sldId id="327" r:id="rId93"/>
    <p:sldId id="350" r:id="rId94"/>
    <p:sldId id="328" r:id="rId95"/>
    <p:sldId id="351" r:id="rId96"/>
    <p:sldId id="352" r:id="rId97"/>
    <p:sldId id="353" r:id="rId98"/>
    <p:sldId id="329" r:id="rId99"/>
    <p:sldId id="354" r:id="rId100"/>
    <p:sldId id="330" r:id="rId101"/>
    <p:sldId id="355" r:id="rId102"/>
    <p:sldId id="331" r:id="rId103"/>
    <p:sldId id="356" r:id="rId104"/>
    <p:sldId id="332" r:id="rId105"/>
    <p:sldId id="357" r:id="rId106"/>
    <p:sldId id="335" r:id="rId10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theme" Target="theme/theme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tableStyles" Target="tableStyles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viewProps" Target="viewProps.xml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image" Target="../media/image160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2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ata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iagrams/_rels/data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iagrams/_rels/data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ata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585535-2389-4646-9AC8-D7CC719E895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07E0B66-F6C5-4F0A-9773-497A4347F7F3}">
      <dgm:prSet phldrT="[Texto]" custT="1"/>
      <dgm:spPr/>
      <dgm:t>
        <a:bodyPr/>
        <a:lstStyle/>
        <a:p>
          <a:r>
            <a:rPr lang="es-ES" sz="2400" dirty="0" smtClean="0"/>
            <a:t>El presente documento tiene como objetivo comentar y criticar la obra: Evaluación de proyectos Sociales de Ernesto Cohen y Rolando Franco. </a:t>
          </a:r>
          <a:endParaRPr lang="es-ES" sz="2400" dirty="0"/>
        </a:p>
      </dgm:t>
    </dgm:pt>
    <dgm:pt modelId="{65B8810D-6DD2-4B6F-B952-40EDF6071E8F}" type="parTrans" cxnId="{DF29A50E-1E75-472C-AACD-A306AEB47D9D}">
      <dgm:prSet/>
      <dgm:spPr/>
      <dgm:t>
        <a:bodyPr/>
        <a:lstStyle/>
        <a:p>
          <a:endParaRPr lang="es-ES"/>
        </a:p>
      </dgm:t>
    </dgm:pt>
    <dgm:pt modelId="{1E9C5B50-BA82-43F7-A6B1-6E5622C29773}" type="sibTrans" cxnId="{DF29A50E-1E75-472C-AACD-A306AEB47D9D}">
      <dgm:prSet/>
      <dgm:spPr/>
      <dgm:t>
        <a:bodyPr/>
        <a:lstStyle/>
        <a:p>
          <a:endParaRPr lang="es-ES"/>
        </a:p>
      </dgm:t>
    </dgm:pt>
    <dgm:pt modelId="{8A1955A8-6555-4E5D-8BF1-A1637B2811A2}">
      <dgm:prSet phldrT="[Texto]" custT="1"/>
      <dgm:spPr/>
      <dgm:t>
        <a:bodyPr/>
        <a:lstStyle/>
        <a:p>
          <a:r>
            <a:rPr lang="es-ES" sz="2400" dirty="0" smtClean="0"/>
            <a:t>como parte de una preocupación académica en lo que a Formulación y Evaluación Socioeconómica de proyectos se refiere.</a:t>
          </a:r>
          <a:endParaRPr lang="es-ES" sz="2400" dirty="0"/>
        </a:p>
      </dgm:t>
    </dgm:pt>
    <dgm:pt modelId="{9B51D932-69BC-4D21-B644-FC759F1A9ABF}" type="parTrans" cxnId="{D5AA6686-789E-4C0F-82D2-10A6DA1F8B67}">
      <dgm:prSet/>
      <dgm:spPr/>
      <dgm:t>
        <a:bodyPr/>
        <a:lstStyle/>
        <a:p>
          <a:endParaRPr lang="es-ES"/>
        </a:p>
      </dgm:t>
    </dgm:pt>
    <dgm:pt modelId="{CAC86E90-6207-4DA6-8190-D33A854113A6}" type="sibTrans" cxnId="{D5AA6686-789E-4C0F-82D2-10A6DA1F8B67}">
      <dgm:prSet/>
      <dgm:spPr/>
      <dgm:t>
        <a:bodyPr/>
        <a:lstStyle/>
        <a:p>
          <a:endParaRPr lang="es-ES"/>
        </a:p>
      </dgm:t>
    </dgm:pt>
    <dgm:pt modelId="{9634BF5F-01C7-436E-ACA7-A23089276F02}">
      <dgm:prSet phldrT="[Texto]" custT="1"/>
      <dgm:spPr/>
      <dgm:t>
        <a:bodyPr/>
        <a:lstStyle/>
        <a:p>
          <a:r>
            <a:rPr lang="es-ES" sz="2400" dirty="0" smtClean="0"/>
            <a:t>Nos permitimos revisar y analizar el Programa de Promoción Social Nutricional de la República de Argentina (PPSN, 1987), </a:t>
          </a:r>
          <a:endParaRPr lang="es-ES" sz="2000" dirty="0"/>
        </a:p>
      </dgm:t>
    </dgm:pt>
    <dgm:pt modelId="{3A7687CD-9682-4755-A4D7-14F75E2326E2}" type="parTrans" cxnId="{E947AE03-1296-4767-8628-BB8635E1806B}">
      <dgm:prSet/>
      <dgm:spPr/>
    </dgm:pt>
    <dgm:pt modelId="{1557CA25-1E99-432B-922C-918E024F74B5}" type="sibTrans" cxnId="{E947AE03-1296-4767-8628-BB8635E1806B}">
      <dgm:prSet/>
      <dgm:spPr/>
    </dgm:pt>
    <dgm:pt modelId="{187FDA42-C719-4D59-A978-D8052DB6A5F6}" type="pres">
      <dgm:prSet presAssocID="{58585535-2389-4646-9AC8-D7CC719E895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A3AB15-4AB4-4736-9E7A-F6123EA42D0D}" type="pres">
      <dgm:prSet presAssocID="{F07E0B66-F6C5-4F0A-9773-497A4347F7F3}" presName="parentLin" presStyleCnt="0"/>
      <dgm:spPr/>
    </dgm:pt>
    <dgm:pt modelId="{61EBE6FD-AEAB-4E84-AD34-114773772DDC}" type="pres">
      <dgm:prSet presAssocID="{F07E0B66-F6C5-4F0A-9773-497A4347F7F3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D1809446-4FF9-4BB3-9E00-2DFC7813A960}" type="pres">
      <dgm:prSet presAssocID="{F07E0B66-F6C5-4F0A-9773-497A4347F7F3}" presName="parentText" presStyleLbl="node1" presStyleIdx="0" presStyleCnt="3" custScaleX="140476" custScaleY="1404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0C43E9-89BC-42EB-A8E9-69EAE2A08705}" type="pres">
      <dgm:prSet presAssocID="{F07E0B66-F6C5-4F0A-9773-497A4347F7F3}" presName="negativeSpace" presStyleCnt="0"/>
      <dgm:spPr/>
    </dgm:pt>
    <dgm:pt modelId="{7CD170F2-DA5A-4C7F-B2F5-8A229E7A3AC0}" type="pres">
      <dgm:prSet presAssocID="{F07E0B66-F6C5-4F0A-9773-497A4347F7F3}" presName="childText" presStyleLbl="conFgAcc1" presStyleIdx="0" presStyleCnt="3">
        <dgm:presLayoutVars>
          <dgm:bulletEnabled val="1"/>
        </dgm:presLayoutVars>
      </dgm:prSet>
      <dgm:spPr/>
    </dgm:pt>
    <dgm:pt modelId="{DE809FAD-7244-4019-88AD-6D8DEF3B9015}" type="pres">
      <dgm:prSet presAssocID="{1E9C5B50-BA82-43F7-A6B1-6E5622C29773}" presName="spaceBetweenRectangles" presStyleCnt="0"/>
      <dgm:spPr/>
    </dgm:pt>
    <dgm:pt modelId="{2762D268-A9D3-4BF4-82EE-68DC1AFFEEC5}" type="pres">
      <dgm:prSet presAssocID="{9634BF5F-01C7-436E-ACA7-A23089276F02}" presName="parentLin" presStyleCnt="0"/>
      <dgm:spPr/>
    </dgm:pt>
    <dgm:pt modelId="{DE508B19-1752-4BA6-A641-D68C0D709828}" type="pres">
      <dgm:prSet presAssocID="{9634BF5F-01C7-436E-ACA7-A23089276F02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462DEB0E-D33E-418C-9B16-DD46A6171DCB}" type="pres">
      <dgm:prSet presAssocID="{9634BF5F-01C7-436E-ACA7-A23089276F02}" presName="parentText" presStyleLbl="node1" presStyleIdx="1" presStyleCnt="3" custScaleX="142857" custScaleY="13293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92C257-1CBF-4A06-B578-E21B5E972E67}" type="pres">
      <dgm:prSet presAssocID="{9634BF5F-01C7-436E-ACA7-A23089276F02}" presName="negativeSpace" presStyleCnt="0"/>
      <dgm:spPr/>
    </dgm:pt>
    <dgm:pt modelId="{B091E3D1-C174-4966-A441-50AD36675CCC}" type="pres">
      <dgm:prSet presAssocID="{9634BF5F-01C7-436E-ACA7-A23089276F02}" presName="childText" presStyleLbl="conFgAcc1" presStyleIdx="1" presStyleCnt="3">
        <dgm:presLayoutVars>
          <dgm:bulletEnabled val="1"/>
        </dgm:presLayoutVars>
      </dgm:prSet>
      <dgm:spPr/>
    </dgm:pt>
    <dgm:pt modelId="{CDAEC039-8808-4AF5-B730-96D1D3D4F29E}" type="pres">
      <dgm:prSet presAssocID="{1557CA25-1E99-432B-922C-918E024F74B5}" presName="spaceBetweenRectangles" presStyleCnt="0"/>
      <dgm:spPr/>
    </dgm:pt>
    <dgm:pt modelId="{325E5744-3E86-4F06-9DEC-2FE3D62F7FBD}" type="pres">
      <dgm:prSet presAssocID="{8A1955A8-6555-4E5D-8BF1-A1637B2811A2}" presName="parentLin" presStyleCnt="0"/>
      <dgm:spPr/>
    </dgm:pt>
    <dgm:pt modelId="{C8035253-9307-47C3-B69D-9FFECA97418E}" type="pres">
      <dgm:prSet presAssocID="{8A1955A8-6555-4E5D-8BF1-A1637B2811A2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AA1D7CE7-2B81-40DD-ACDA-79DF13DDF411}" type="pres">
      <dgm:prSet presAssocID="{8A1955A8-6555-4E5D-8BF1-A1637B2811A2}" presName="parentText" presStyleLbl="node1" presStyleIdx="2" presStyleCnt="3" custScaleX="140476" custScaleY="1404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79721B-5153-4BA4-8487-AEDCD5FA90BF}" type="pres">
      <dgm:prSet presAssocID="{8A1955A8-6555-4E5D-8BF1-A1637B2811A2}" presName="negativeSpace" presStyleCnt="0"/>
      <dgm:spPr/>
    </dgm:pt>
    <dgm:pt modelId="{9FE62096-972B-4D63-8E75-B6A5A5DD72B1}" type="pres">
      <dgm:prSet presAssocID="{8A1955A8-6555-4E5D-8BF1-A1637B2811A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947AE03-1296-4767-8628-BB8635E1806B}" srcId="{58585535-2389-4646-9AC8-D7CC719E895F}" destId="{9634BF5F-01C7-436E-ACA7-A23089276F02}" srcOrd="1" destOrd="0" parTransId="{3A7687CD-9682-4755-A4D7-14F75E2326E2}" sibTransId="{1557CA25-1E99-432B-922C-918E024F74B5}"/>
    <dgm:cxn modelId="{DBA0F81E-9C2C-4575-83DF-539040316F1E}" type="presOf" srcId="{8A1955A8-6555-4E5D-8BF1-A1637B2811A2}" destId="{C8035253-9307-47C3-B69D-9FFECA97418E}" srcOrd="0" destOrd="0" presId="urn:microsoft.com/office/officeart/2005/8/layout/list1"/>
    <dgm:cxn modelId="{304C5910-6729-4616-BF20-F8C270E9E758}" type="presOf" srcId="{F07E0B66-F6C5-4F0A-9773-497A4347F7F3}" destId="{D1809446-4FF9-4BB3-9E00-2DFC7813A960}" srcOrd="1" destOrd="0" presId="urn:microsoft.com/office/officeart/2005/8/layout/list1"/>
    <dgm:cxn modelId="{A535428D-1EED-483D-86B8-1456A5D35D75}" type="presOf" srcId="{9634BF5F-01C7-436E-ACA7-A23089276F02}" destId="{462DEB0E-D33E-418C-9B16-DD46A6171DCB}" srcOrd="1" destOrd="0" presId="urn:microsoft.com/office/officeart/2005/8/layout/list1"/>
    <dgm:cxn modelId="{A3D7E5EB-4003-4465-9781-528263A92FA9}" type="presOf" srcId="{9634BF5F-01C7-436E-ACA7-A23089276F02}" destId="{DE508B19-1752-4BA6-A641-D68C0D709828}" srcOrd="0" destOrd="0" presId="urn:microsoft.com/office/officeart/2005/8/layout/list1"/>
    <dgm:cxn modelId="{D5AA6686-789E-4C0F-82D2-10A6DA1F8B67}" srcId="{58585535-2389-4646-9AC8-D7CC719E895F}" destId="{8A1955A8-6555-4E5D-8BF1-A1637B2811A2}" srcOrd="2" destOrd="0" parTransId="{9B51D932-69BC-4D21-B644-FC759F1A9ABF}" sibTransId="{CAC86E90-6207-4DA6-8190-D33A854113A6}"/>
    <dgm:cxn modelId="{011D78C8-2B4E-43D4-8036-84A59102E368}" type="presOf" srcId="{F07E0B66-F6C5-4F0A-9773-497A4347F7F3}" destId="{61EBE6FD-AEAB-4E84-AD34-114773772DDC}" srcOrd="0" destOrd="0" presId="urn:microsoft.com/office/officeart/2005/8/layout/list1"/>
    <dgm:cxn modelId="{D0403099-3D58-401D-A098-DFA7C3DDBF08}" type="presOf" srcId="{58585535-2389-4646-9AC8-D7CC719E895F}" destId="{187FDA42-C719-4D59-A978-D8052DB6A5F6}" srcOrd="0" destOrd="0" presId="urn:microsoft.com/office/officeart/2005/8/layout/list1"/>
    <dgm:cxn modelId="{2292B2AA-EADE-47BC-A6C6-5D857AF10F36}" type="presOf" srcId="{8A1955A8-6555-4E5D-8BF1-A1637B2811A2}" destId="{AA1D7CE7-2B81-40DD-ACDA-79DF13DDF411}" srcOrd="1" destOrd="0" presId="urn:microsoft.com/office/officeart/2005/8/layout/list1"/>
    <dgm:cxn modelId="{DF29A50E-1E75-472C-AACD-A306AEB47D9D}" srcId="{58585535-2389-4646-9AC8-D7CC719E895F}" destId="{F07E0B66-F6C5-4F0A-9773-497A4347F7F3}" srcOrd="0" destOrd="0" parTransId="{65B8810D-6DD2-4B6F-B952-40EDF6071E8F}" sibTransId="{1E9C5B50-BA82-43F7-A6B1-6E5622C29773}"/>
    <dgm:cxn modelId="{F81E9098-BB76-4D21-9366-2DC78B4241C3}" type="presParOf" srcId="{187FDA42-C719-4D59-A978-D8052DB6A5F6}" destId="{79A3AB15-4AB4-4736-9E7A-F6123EA42D0D}" srcOrd="0" destOrd="0" presId="urn:microsoft.com/office/officeart/2005/8/layout/list1"/>
    <dgm:cxn modelId="{4702B419-79D3-4FBA-911A-E6502BA84329}" type="presParOf" srcId="{79A3AB15-4AB4-4736-9E7A-F6123EA42D0D}" destId="{61EBE6FD-AEAB-4E84-AD34-114773772DDC}" srcOrd="0" destOrd="0" presId="urn:microsoft.com/office/officeart/2005/8/layout/list1"/>
    <dgm:cxn modelId="{54613CE9-D3A1-4F4E-8659-3C09409B8A4A}" type="presParOf" srcId="{79A3AB15-4AB4-4736-9E7A-F6123EA42D0D}" destId="{D1809446-4FF9-4BB3-9E00-2DFC7813A960}" srcOrd="1" destOrd="0" presId="urn:microsoft.com/office/officeart/2005/8/layout/list1"/>
    <dgm:cxn modelId="{8EF79A6C-CE2B-4D06-BBB8-EFA437B1B220}" type="presParOf" srcId="{187FDA42-C719-4D59-A978-D8052DB6A5F6}" destId="{5F0C43E9-89BC-42EB-A8E9-69EAE2A08705}" srcOrd="1" destOrd="0" presId="urn:microsoft.com/office/officeart/2005/8/layout/list1"/>
    <dgm:cxn modelId="{55067002-26E8-4CFA-8792-F40C38B0AA47}" type="presParOf" srcId="{187FDA42-C719-4D59-A978-D8052DB6A5F6}" destId="{7CD170F2-DA5A-4C7F-B2F5-8A229E7A3AC0}" srcOrd="2" destOrd="0" presId="urn:microsoft.com/office/officeart/2005/8/layout/list1"/>
    <dgm:cxn modelId="{FB5FFED1-7957-40CB-975C-07236F1F1781}" type="presParOf" srcId="{187FDA42-C719-4D59-A978-D8052DB6A5F6}" destId="{DE809FAD-7244-4019-88AD-6D8DEF3B9015}" srcOrd="3" destOrd="0" presId="urn:microsoft.com/office/officeart/2005/8/layout/list1"/>
    <dgm:cxn modelId="{C2E2B717-A0B3-4F12-B5AE-F7CEF4612932}" type="presParOf" srcId="{187FDA42-C719-4D59-A978-D8052DB6A5F6}" destId="{2762D268-A9D3-4BF4-82EE-68DC1AFFEEC5}" srcOrd="4" destOrd="0" presId="urn:microsoft.com/office/officeart/2005/8/layout/list1"/>
    <dgm:cxn modelId="{38CD6FF1-9BE8-4BEF-BE73-74BA60B2B665}" type="presParOf" srcId="{2762D268-A9D3-4BF4-82EE-68DC1AFFEEC5}" destId="{DE508B19-1752-4BA6-A641-D68C0D709828}" srcOrd="0" destOrd="0" presId="urn:microsoft.com/office/officeart/2005/8/layout/list1"/>
    <dgm:cxn modelId="{9D0EC1E7-76B8-425B-BF95-98E5DBE07AC1}" type="presParOf" srcId="{2762D268-A9D3-4BF4-82EE-68DC1AFFEEC5}" destId="{462DEB0E-D33E-418C-9B16-DD46A6171DCB}" srcOrd="1" destOrd="0" presId="urn:microsoft.com/office/officeart/2005/8/layout/list1"/>
    <dgm:cxn modelId="{40E5BF31-9B2E-446A-AC04-007A4B2608A6}" type="presParOf" srcId="{187FDA42-C719-4D59-A978-D8052DB6A5F6}" destId="{F192C257-1CBF-4A06-B578-E21B5E972E67}" srcOrd="5" destOrd="0" presId="urn:microsoft.com/office/officeart/2005/8/layout/list1"/>
    <dgm:cxn modelId="{5C40B27B-36EF-4C81-8AB2-9969B4A32F72}" type="presParOf" srcId="{187FDA42-C719-4D59-A978-D8052DB6A5F6}" destId="{B091E3D1-C174-4966-A441-50AD36675CCC}" srcOrd="6" destOrd="0" presId="urn:microsoft.com/office/officeart/2005/8/layout/list1"/>
    <dgm:cxn modelId="{608D899C-6564-4FF3-B401-839CE33A4139}" type="presParOf" srcId="{187FDA42-C719-4D59-A978-D8052DB6A5F6}" destId="{CDAEC039-8808-4AF5-B730-96D1D3D4F29E}" srcOrd="7" destOrd="0" presId="urn:microsoft.com/office/officeart/2005/8/layout/list1"/>
    <dgm:cxn modelId="{0D20EE03-EC77-424A-B75F-D7B01DB05E25}" type="presParOf" srcId="{187FDA42-C719-4D59-A978-D8052DB6A5F6}" destId="{325E5744-3E86-4F06-9DEC-2FE3D62F7FBD}" srcOrd="8" destOrd="0" presId="urn:microsoft.com/office/officeart/2005/8/layout/list1"/>
    <dgm:cxn modelId="{27A4FE0C-0630-40A1-9818-221FEB039863}" type="presParOf" srcId="{325E5744-3E86-4F06-9DEC-2FE3D62F7FBD}" destId="{C8035253-9307-47C3-B69D-9FFECA97418E}" srcOrd="0" destOrd="0" presId="urn:microsoft.com/office/officeart/2005/8/layout/list1"/>
    <dgm:cxn modelId="{C255F6E6-361F-4048-9DFA-E3AACEB8A168}" type="presParOf" srcId="{325E5744-3E86-4F06-9DEC-2FE3D62F7FBD}" destId="{AA1D7CE7-2B81-40DD-ACDA-79DF13DDF411}" srcOrd="1" destOrd="0" presId="urn:microsoft.com/office/officeart/2005/8/layout/list1"/>
    <dgm:cxn modelId="{D77ABDCD-426F-4C6A-BF8C-08BA9035F0EA}" type="presParOf" srcId="{187FDA42-C719-4D59-A978-D8052DB6A5F6}" destId="{7679721B-5153-4BA4-8487-AEDCD5FA90BF}" srcOrd="9" destOrd="0" presId="urn:microsoft.com/office/officeart/2005/8/layout/list1"/>
    <dgm:cxn modelId="{49C27A25-8745-456D-8507-220F38AF61D9}" type="presParOf" srcId="{187FDA42-C719-4D59-A978-D8052DB6A5F6}" destId="{9FE62096-972B-4D63-8E75-B6A5A5DD72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EE94AF-FD81-45D6-BEB4-B62D56F6A01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5F2003-5503-4EF0-A3B1-1A3FFDCDDE8F}">
      <dgm:prSet phldrT="[Texto]" custT="1"/>
      <dgm:spPr/>
      <dgm:t>
        <a:bodyPr/>
        <a:lstStyle/>
        <a:p>
          <a:r>
            <a:rPr lang="es-ES" sz="2000" dirty="0" smtClean="0"/>
            <a:t>En el caso del PPSN, los sistemas son resultado de la tipología realizada con variables que influyen en el grado de eficiencia del servicio.</a:t>
          </a:r>
          <a:endParaRPr lang="es-ES" sz="2000" dirty="0"/>
        </a:p>
      </dgm:t>
    </dgm:pt>
    <dgm:pt modelId="{89FB1385-8106-45E4-B627-A34B71A2A83A}" type="parTrans" cxnId="{B70E8A04-299F-4217-819B-C2C516FE9416}">
      <dgm:prSet/>
      <dgm:spPr/>
      <dgm:t>
        <a:bodyPr/>
        <a:lstStyle/>
        <a:p>
          <a:endParaRPr lang="es-ES"/>
        </a:p>
      </dgm:t>
    </dgm:pt>
    <dgm:pt modelId="{7C2B2680-2628-44F4-8E20-005B4FF80F4D}" type="sibTrans" cxnId="{B70E8A04-299F-4217-819B-C2C516FE9416}">
      <dgm:prSet/>
      <dgm:spPr/>
      <dgm:t>
        <a:bodyPr/>
        <a:lstStyle/>
        <a:p>
          <a:endParaRPr lang="es-ES"/>
        </a:p>
      </dgm:t>
    </dgm:pt>
    <dgm:pt modelId="{83D5AB6A-4EDE-411C-8359-8C9CA8396139}">
      <dgm:prSet phldrT="[Texto]" custT="1"/>
      <dgm:spPr/>
      <dgm:t>
        <a:bodyPr/>
        <a:lstStyle/>
        <a:p>
          <a:r>
            <a:rPr lang="es-ES" sz="2000" dirty="0" smtClean="0"/>
            <a:t>La estimación de los impactos esperados se hace sobre la base de las evaluaciones ex post</a:t>
          </a:r>
          <a:endParaRPr lang="es-ES" sz="2000" dirty="0"/>
        </a:p>
      </dgm:t>
    </dgm:pt>
    <dgm:pt modelId="{863B4444-2311-4096-B54F-96F4C0E319F3}" type="parTrans" cxnId="{9E65C6CD-38FB-4662-9550-D18D0B9D42D7}">
      <dgm:prSet/>
      <dgm:spPr/>
      <dgm:t>
        <a:bodyPr/>
        <a:lstStyle/>
        <a:p>
          <a:endParaRPr lang="es-ES"/>
        </a:p>
      </dgm:t>
    </dgm:pt>
    <dgm:pt modelId="{240D8D07-D655-48BC-8704-2482E0592FB9}" type="sibTrans" cxnId="{9E65C6CD-38FB-4662-9550-D18D0B9D42D7}">
      <dgm:prSet/>
      <dgm:spPr/>
      <dgm:t>
        <a:bodyPr/>
        <a:lstStyle/>
        <a:p>
          <a:endParaRPr lang="es-ES"/>
        </a:p>
      </dgm:t>
    </dgm:pt>
    <dgm:pt modelId="{0F5A6DF2-97A5-4EA2-8828-C83D995FE5E7}">
      <dgm:prSet phldrT="[Texto]" custT="1"/>
      <dgm:spPr/>
      <dgm:t>
        <a:bodyPr/>
        <a:lstStyle/>
        <a:p>
          <a:r>
            <a:rPr lang="es-ES" sz="1800" dirty="0" smtClean="0"/>
            <a:t>Para lograr el acuerdo entre los expertos se utilizó la técnica Delphin.</a:t>
          </a:r>
          <a:endParaRPr lang="es-ES" sz="1800" dirty="0"/>
        </a:p>
      </dgm:t>
    </dgm:pt>
    <dgm:pt modelId="{9A31AAE0-5B1B-4F00-BB0D-8C6206D743C7}" type="parTrans" cxnId="{36BAABA4-A8BE-4DAB-9FCE-0F07CC9F26C3}">
      <dgm:prSet/>
      <dgm:spPr/>
      <dgm:t>
        <a:bodyPr/>
        <a:lstStyle/>
        <a:p>
          <a:endParaRPr lang="es-ES"/>
        </a:p>
      </dgm:t>
    </dgm:pt>
    <dgm:pt modelId="{1C5191F8-953B-466D-83DE-9C566C2F9EEA}" type="sibTrans" cxnId="{36BAABA4-A8BE-4DAB-9FCE-0F07CC9F26C3}">
      <dgm:prSet/>
      <dgm:spPr/>
      <dgm:t>
        <a:bodyPr/>
        <a:lstStyle/>
        <a:p>
          <a:endParaRPr lang="es-ES"/>
        </a:p>
      </dgm:t>
    </dgm:pt>
    <dgm:pt modelId="{14CA710B-B630-4285-A9CA-0F8307022E0C}">
      <dgm:prSet phldrT="[Texto]" custT="1"/>
      <dgm:spPr/>
      <dgm:t>
        <a:bodyPr/>
        <a:lstStyle/>
        <a:p>
          <a:r>
            <a:rPr lang="es-ES" sz="1800" dirty="0" smtClean="0"/>
            <a:t>otorgar una ración diaria al grupo focal (440 alumnos), durante cinco días a la semana y por nueve meses en el año.</a:t>
          </a:r>
          <a:endParaRPr lang="es-ES" sz="1800" dirty="0"/>
        </a:p>
      </dgm:t>
    </dgm:pt>
    <dgm:pt modelId="{3CB9B8E9-631D-4FD6-AAD8-FCDB203EAE06}" type="parTrans" cxnId="{50D2AD6F-56F7-41F1-9DEB-0D16EEA856AF}">
      <dgm:prSet/>
      <dgm:spPr/>
      <dgm:t>
        <a:bodyPr/>
        <a:lstStyle/>
        <a:p>
          <a:endParaRPr lang="es-ES"/>
        </a:p>
      </dgm:t>
    </dgm:pt>
    <dgm:pt modelId="{635C9089-AA68-490D-A5F1-2E62C2525030}" type="sibTrans" cxnId="{50D2AD6F-56F7-41F1-9DEB-0D16EEA856AF}">
      <dgm:prSet/>
      <dgm:spPr/>
      <dgm:t>
        <a:bodyPr/>
        <a:lstStyle/>
        <a:p>
          <a:endParaRPr lang="es-ES"/>
        </a:p>
      </dgm:t>
    </dgm:pt>
    <dgm:pt modelId="{FE8E4BD6-9273-4862-8A92-99B0751E8E91}" type="pres">
      <dgm:prSet presAssocID="{19EE94AF-FD81-45D6-BEB4-B62D56F6A01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40E2231-F8F2-4AE5-92E7-A89FA99173CB}" type="pres">
      <dgm:prSet presAssocID="{E05F2003-5503-4EF0-A3B1-1A3FFDCDDE8F}" presName="node" presStyleLbl="node1" presStyleIdx="0" presStyleCnt="4" custScaleX="180981" custScaleY="174583" custRadScaleRad="80295" custRadScaleInc="57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9ADD2A-46F9-479C-8B08-715E2E498B76}" type="pres">
      <dgm:prSet presAssocID="{7C2B2680-2628-44F4-8E20-005B4FF80F4D}" presName="sibTrans" presStyleLbl="sibTrans2D1" presStyleIdx="0" presStyleCnt="4"/>
      <dgm:spPr/>
      <dgm:t>
        <a:bodyPr/>
        <a:lstStyle/>
        <a:p>
          <a:endParaRPr lang="es-ES"/>
        </a:p>
      </dgm:t>
    </dgm:pt>
    <dgm:pt modelId="{020905DE-F40F-4927-9632-61D77B43E04C}" type="pres">
      <dgm:prSet presAssocID="{7C2B2680-2628-44F4-8E20-005B4FF80F4D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9C04EC71-34E8-4D96-B1D8-9CF57D8D0428}" type="pres">
      <dgm:prSet presAssocID="{83D5AB6A-4EDE-411C-8359-8C9CA8396139}" presName="node" presStyleLbl="node1" presStyleIdx="1" presStyleCnt="4" custScaleX="149892" custScaleY="139471" custRadScaleRad="117925" custRadScaleInc="112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D03DC9-3427-4734-8410-D03AB2E48E3F}" type="pres">
      <dgm:prSet presAssocID="{240D8D07-D655-48BC-8704-2482E0592FB9}" presName="sibTrans" presStyleLbl="sibTrans2D1" presStyleIdx="1" presStyleCnt="4"/>
      <dgm:spPr/>
      <dgm:t>
        <a:bodyPr/>
        <a:lstStyle/>
        <a:p>
          <a:endParaRPr lang="es-ES"/>
        </a:p>
      </dgm:t>
    </dgm:pt>
    <dgm:pt modelId="{75FEF570-6365-46EC-8BE5-5B7179454B91}" type="pres">
      <dgm:prSet presAssocID="{240D8D07-D655-48BC-8704-2482E0592FB9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03570391-1EFC-4F4C-BCA1-82EC5668D4D9}" type="pres">
      <dgm:prSet presAssocID="{0F5A6DF2-97A5-4EA2-8828-C83D995FE5E7}" presName="node" presStyleLbl="node1" presStyleIdx="2" presStyleCnt="4" custScaleX="134938" custScaleY="122418" custRadScaleRad="74248" custRadScaleInc="73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45B1EC-565F-4175-80B0-BA64E577A1B5}" type="pres">
      <dgm:prSet presAssocID="{1C5191F8-953B-466D-83DE-9C566C2F9EEA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C3E2174-7FEF-4DA6-B353-4DB688B6EE15}" type="pres">
      <dgm:prSet presAssocID="{1C5191F8-953B-466D-83DE-9C566C2F9EEA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1AA2CED9-F27F-4CE0-84B1-4403B500C087}" type="pres">
      <dgm:prSet presAssocID="{14CA710B-B630-4285-A9CA-0F8307022E0C}" presName="node" presStyleLbl="node1" presStyleIdx="3" presStyleCnt="4" custScaleX="152392" custScaleY="131438" custRadScaleRad="116391" custRadScaleInc="22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4D9CD7-18CA-4C6D-8AB5-987C80AE47F5}" type="pres">
      <dgm:prSet presAssocID="{635C9089-AA68-490D-A5F1-2E62C2525030}" presName="sibTrans" presStyleLbl="sibTrans2D1" presStyleIdx="3" presStyleCnt="4"/>
      <dgm:spPr/>
      <dgm:t>
        <a:bodyPr/>
        <a:lstStyle/>
        <a:p>
          <a:endParaRPr lang="es-ES"/>
        </a:p>
      </dgm:t>
    </dgm:pt>
    <dgm:pt modelId="{50270E94-EC4A-4645-97DC-9D210735FA96}" type="pres">
      <dgm:prSet presAssocID="{635C9089-AA68-490D-A5F1-2E62C2525030}" presName="connectorText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B2E10DA3-BA18-45D1-A510-4A19FD2FE141}" type="presOf" srcId="{240D8D07-D655-48BC-8704-2482E0592FB9}" destId="{E2D03DC9-3427-4734-8410-D03AB2E48E3F}" srcOrd="0" destOrd="0" presId="urn:microsoft.com/office/officeart/2005/8/layout/cycle2"/>
    <dgm:cxn modelId="{E16E546D-4585-4B53-BAB3-FFB9056BD84B}" type="presOf" srcId="{635C9089-AA68-490D-A5F1-2E62C2525030}" destId="{50270E94-EC4A-4645-97DC-9D210735FA96}" srcOrd="1" destOrd="0" presId="urn:microsoft.com/office/officeart/2005/8/layout/cycle2"/>
    <dgm:cxn modelId="{EDE9D7EA-25A7-4E3C-AF77-3B430DDFBF77}" type="presOf" srcId="{1C5191F8-953B-466D-83DE-9C566C2F9EEA}" destId="{5645B1EC-565F-4175-80B0-BA64E577A1B5}" srcOrd="0" destOrd="0" presId="urn:microsoft.com/office/officeart/2005/8/layout/cycle2"/>
    <dgm:cxn modelId="{FC93F317-78F9-4D82-B4EB-A12C1C595939}" type="presOf" srcId="{83D5AB6A-4EDE-411C-8359-8C9CA8396139}" destId="{9C04EC71-34E8-4D96-B1D8-9CF57D8D0428}" srcOrd="0" destOrd="0" presId="urn:microsoft.com/office/officeart/2005/8/layout/cycle2"/>
    <dgm:cxn modelId="{1744F18A-161D-4DCE-9DA9-A7933DB6EAB7}" type="presOf" srcId="{635C9089-AA68-490D-A5F1-2E62C2525030}" destId="{DB4D9CD7-18CA-4C6D-8AB5-987C80AE47F5}" srcOrd="0" destOrd="0" presId="urn:microsoft.com/office/officeart/2005/8/layout/cycle2"/>
    <dgm:cxn modelId="{E3295DA4-ED64-4441-B942-375C3654C74E}" type="presOf" srcId="{7C2B2680-2628-44F4-8E20-005B4FF80F4D}" destId="{020905DE-F40F-4927-9632-61D77B43E04C}" srcOrd="1" destOrd="0" presId="urn:microsoft.com/office/officeart/2005/8/layout/cycle2"/>
    <dgm:cxn modelId="{36BAABA4-A8BE-4DAB-9FCE-0F07CC9F26C3}" srcId="{19EE94AF-FD81-45D6-BEB4-B62D56F6A019}" destId="{0F5A6DF2-97A5-4EA2-8828-C83D995FE5E7}" srcOrd="2" destOrd="0" parTransId="{9A31AAE0-5B1B-4F00-BB0D-8C6206D743C7}" sibTransId="{1C5191F8-953B-466D-83DE-9C566C2F9EEA}"/>
    <dgm:cxn modelId="{50D2AD6F-56F7-41F1-9DEB-0D16EEA856AF}" srcId="{19EE94AF-FD81-45D6-BEB4-B62D56F6A019}" destId="{14CA710B-B630-4285-A9CA-0F8307022E0C}" srcOrd="3" destOrd="0" parTransId="{3CB9B8E9-631D-4FD6-AAD8-FCDB203EAE06}" sibTransId="{635C9089-AA68-490D-A5F1-2E62C2525030}"/>
    <dgm:cxn modelId="{12738303-EC05-46B3-8EFF-9ACDCCF24193}" type="presOf" srcId="{1C5191F8-953B-466D-83DE-9C566C2F9EEA}" destId="{0C3E2174-7FEF-4DA6-B353-4DB688B6EE15}" srcOrd="1" destOrd="0" presId="urn:microsoft.com/office/officeart/2005/8/layout/cycle2"/>
    <dgm:cxn modelId="{12F6B080-6EC7-49E2-B35E-36CFD4A9F6E1}" type="presOf" srcId="{7C2B2680-2628-44F4-8E20-005B4FF80F4D}" destId="{BA9ADD2A-46F9-479C-8B08-715E2E498B76}" srcOrd="0" destOrd="0" presId="urn:microsoft.com/office/officeart/2005/8/layout/cycle2"/>
    <dgm:cxn modelId="{82ABCEE3-3480-4543-9826-A02B2CDB07E8}" type="presOf" srcId="{0F5A6DF2-97A5-4EA2-8828-C83D995FE5E7}" destId="{03570391-1EFC-4F4C-BCA1-82EC5668D4D9}" srcOrd="0" destOrd="0" presId="urn:microsoft.com/office/officeart/2005/8/layout/cycle2"/>
    <dgm:cxn modelId="{EC722B22-C24F-4020-A8D3-F2F7EC677FCA}" type="presOf" srcId="{19EE94AF-FD81-45D6-BEB4-B62D56F6A019}" destId="{FE8E4BD6-9273-4862-8A92-99B0751E8E91}" srcOrd="0" destOrd="0" presId="urn:microsoft.com/office/officeart/2005/8/layout/cycle2"/>
    <dgm:cxn modelId="{9E65C6CD-38FB-4662-9550-D18D0B9D42D7}" srcId="{19EE94AF-FD81-45D6-BEB4-B62D56F6A019}" destId="{83D5AB6A-4EDE-411C-8359-8C9CA8396139}" srcOrd="1" destOrd="0" parTransId="{863B4444-2311-4096-B54F-96F4C0E319F3}" sibTransId="{240D8D07-D655-48BC-8704-2482E0592FB9}"/>
    <dgm:cxn modelId="{19B23AC2-5971-44C6-8363-3BAC98E9E383}" type="presOf" srcId="{14CA710B-B630-4285-A9CA-0F8307022E0C}" destId="{1AA2CED9-F27F-4CE0-84B1-4403B500C087}" srcOrd="0" destOrd="0" presId="urn:microsoft.com/office/officeart/2005/8/layout/cycle2"/>
    <dgm:cxn modelId="{22A0349D-2B3E-44FA-98B4-0991F336B3B3}" type="presOf" srcId="{240D8D07-D655-48BC-8704-2482E0592FB9}" destId="{75FEF570-6365-46EC-8BE5-5B7179454B91}" srcOrd="1" destOrd="0" presId="urn:microsoft.com/office/officeart/2005/8/layout/cycle2"/>
    <dgm:cxn modelId="{17368536-F27D-4952-A1FC-9012BB7D8AC9}" type="presOf" srcId="{E05F2003-5503-4EF0-A3B1-1A3FFDCDDE8F}" destId="{640E2231-F8F2-4AE5-92E7-A89FA99173CB}" srcOrd="0" destOrd="0" presId="urn:microsoft.com/office/officeart/2005/8/layout/cycle2"/>
    <dgm:cxn modelId="{B70E8A04-299F-4217-819B-C2C516FE9416}" srcId="{19EE94AF-FD81-45D6-BEB4-B62D56F6A019}" destId="{E05F2003-5503-4EF0-A3B1-1A3FFDCDDE8F}" srcOrd="0" destOrd="0" parTransId="{89FB1385-8106-45E4-B627-A34B71A2A83A}" sibTransId="{7C2B2680-2628-44F4-8E20-005B4FF80F4D}"/>
    <dgm:cxn modelId="{129084BD-5633-4BB6-B995-9004D8C7B947}" type="presParOf" srcId="{FE8E4BD6-9273-4862-8A92-99B0751E8E91}" destId="{640E2231-F8F2-4AE5-92E7-A89FA99173CB}" srcOrd="0" destOrd="0" presId="urn:microsoft.com/office/officeart/2005/8/layout/cycle2"/>
    <dgm:cxn modelId="{E76CE348-522C-407C-A179-7FFB6D6258EB}" type="presParOf" srcId="{FE8E4BD6-9273-4862-8A92-99B0751E8E91}" destId="{BA9ADD2A-46F9-479C-8B08-715E2E498B76}" srcOrd="1" destOrd="0" presId="urn:microsoft.com/office/officeart/2005/8/layout/cycle2"/>
    <dgm:cxn modelId="{6A3904C9-D803-4CB3-AF87-A0C9DBEE5213}" type="presParOf" srcId="{BA9ADD2A-46F9-479C-8B08-715E2E498B76}" destId="{020905DE-F40F-4927-9632-61D77B43E04C}" srcOrd="0" destOrd="0" presId="urn:microsoft.com/office/officeart/2005/8/layout/cycle2"/>
    <dgm:cxn modelId="{1EC701E3-1F6F-47EB-9F54-D2CA3609E912}" type="presParOf" srcId="{FE8E4BD6-9273-4862-8A92-99B0751E8E91}" destId="{9C04EC71-34E8-4D96-B1D8-9CF57D8D0428}" srcOrd="2" destOrd="0" presId="urn:microsoft.com/office/officeart/2005/8/layout/cycle2"/>
    <dgm:cxn modelId="{C880CED7-246A-4022-9C1C-F0BBDA0F33D4}" type="presParOf" srcId="{FE8E4BD6-9273-4862-8A92-99B0751E8E91}" destId="{E2D03DC9-3427-4734-8410-D03AB2E48E3F}" srcOrd="3" destOrd="0" presId="urn:microsoft.com/office/officeart/2005/8/layout/cycle2"/>
    <dgm:cxn modelId="{0E6A529B-4DB6-4DA8-9EA8-F81F7C9E58C4}" type="presParOf" srcId="{E2D03DC9-3427-4734-8410-D03AB2E48E3F}" destId="{75FEF570-6365-46EC-8BE5-5B7179454B91}" srcOrd="0" destOrd="0" presId="urn:microsoft.com/office/officeart/2005/8/layout/cycle2"/>
    <dgm:cxn modelId="{279AA43F-2CFA-49F7-8D6F-828607094A66}" type="presParOf" srcId="{FE8E4BD6-9273-4862-8A92-99B0751E8E91}" destId="{03570391-1EFC-4F4C-BCA1-82EC5668D4D9}" srcOrd="4" destOrd="0" presId="urn:microsoft.com/office/officeart/2005/8/layout/cycle2"/>
    <dgm:cxn modelId="{0A5F77AC-4600-4545-9F7B-B968B71E0332}" type="presParOf" srcId="{FE8E4BD6-9273-4862-8A92-99B0751E8E91}" destId="{5645B1EC-565F-4175-80B0-BA64E577A1B5}" srcOrd="5" destOrd="0" presId="urn:microsoft.com/office/officeart/2005/8/layout/cycle2"/>
    <dgm:cxn modelId="{CAAAB17C-6F3A-4B01-9AA5-DAD9FD154597}" type="presParOf" srcId="{5645B1EC-565F-4175-80B0-BA64E577A1B5}" destId="{0C3E2174-7FEF-4DA6-B353-4DB688B6EE15}" srcOrd="0" destOrd="0" presId="urn:microsoft.com/office/officeart/2005/8/layout/cycle2"/>
    <dgm:cxn modelId="{1B9E465B-A6D0-4CD2-8F55-28A60F2C674E}" type="presParOf" srcId="{FE8E4BD6-9273-4862-8A92-99B0751E8E91}" destId="{1AA2CED9-F27F-4CE0-84B1-4403B500C087}" srcOrd="6" destOrd="0" presId="urn:microsoft.com/office/officeart/2005/8/layout/cycle2"/>
    <dgm:cxn modelId="{EE3E1767-1A30-497D-8691-8D908C4711A7}" type="presParOf" srcId="{FE8E4BD6-9273-4862-8A92-99B0751E8E91}" destId="{DB4D9CD7-18CA-4C6D-8AB5-987C80AE47F5}" srcOrd="7" destOrd="0" presId="urn:microsoft.com/office/officeart/2005/8/layout/cycle2"/>
    <dgm:cxn modelId="{5BCD8A7E-6201-4EE6-A36A-B30A8CE00770}" type="presParOf" srcId="{DB4D9CD7-18CA-4C6D-8AB5-987C80AE47F5}" destId="{50270E94-EC4A-4645-97DC-9D210735FA9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7B30F4-1C93-4EDA-88BA-21440B92CFAD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A7685EA-6179-48BC-BE51-54E6050F469F}">
      <dgm:prSet phldrT="[Texto]" custT="1"/>
      <dgm:spPr/>
      <dgm:t>
        <a:bodyPr/>
        <a:lstStyle/>
        <a:p>
          <a:r>
            <a:rPr lang="es-ES" sz="2000" dirty="0" smtClean="0"/>
            <a:t>La primera tarea consiste en construir la matriz de costos,</a:t>
          </a:r>
          <a:endParaRPr lang="es-ES" sz="1600" dirty="0"/>
        </a:p>
      </dgm:t>
    </dgm:pt>
    <dgm:pt modelId="{7EC2907C-39FE-41AD-AEEF-55B3EBAD8CD2}" type="parTrans" cxnId="{4AE698F9-6509-4C45-A05B-133B3A46FAA8}">
      <dgm:prSet/>
      <dgm:spPr/>
      <dgm:t>
        <a:bodyPr/>
        <a:lstStyle/>
        <a:p>
          <a:endParaRPr lang="es-ES"/>
        </a:p>
      </dgm:t>
    </dgm:pt>
    <dgm:pt modelId="{168E4061-3890-4FE9-AB2B-2CEB17ADF072}" type="sibTrans" cxnId="{4AE698F9-6509-4C45-A05B-133B3A46FAA8}">
      <dgm:prSet/>
      <dgm:spPr/>
      <dgm:t>
        <a:bodyPr/>
        <a:lstStyle/>
        <a:p>
          <a:endParaRPr lang="es-ES"/>
        </a:p>
      </dgm:t>
    </dgm:pt>
    <dgm:pt modelId="{1FD8C5E7-3E1D-4CDB-8D14-973A18C3B04F}">
      <dgm:prSet phldrT="[Texto]" custT="1"/>
      <dgm:spPr/>
      <dgm:t>
        <a:bodyPr/>
        <a:lstStyle/>
        <a:p>
          <a:r>
            <a:rPr lang="es-ES" sz="1800" dirty="0" smtClean="0"/>
            <a:t>El objetivo es determinar el CTA, CUP, para cada uno de los sistemas. </a:t>
          </a:r>
          <a:endParaRPr lang="es-ES" sz="1800" dirty="0"/>
        </a:p>
      </dgm:t>
    </dgm:pt>
    <dgm:pt modelId="{01CD3E36-2DCB-492F-B499-A17C30988BFE}" type="parTrans" cxnId="{DF25AA03-F26C-468A-95A6-1FE1906A09CF}">
      <dgm:prSet/>
      <dgm:spPr/>
      <dgm:t>
        <a:bodyPr/>
        <a:lstStyle/>
        <a:p>
          <a:endParaRPr lang="es-ES"/>
        </a:p>
      </dgm:t>
    </dgm:pt>
    <dgm:pt modelId="{3B47CCDB-BEE4-4E77-95DB-367DF7A84344}" type="sibTrans" cxnId="{DF25AA03-F26C-468A-95A6-1FE1906A09CF}">
      <dgm:prSet/>
      <dgm:spPr/>
      <dgm:t>
        <a:bodyPr/>
        <a:lstStyle/>
        <a:p>
          <a:endParaRPr lang="es-ES"/>
        </a:p>
      </dgm:t>
    </dgm:pt>
    <dgm:pt modelId="{B65A5A7B-9298-4DD0-B38B-B41C6C8451DE}">
      <dgm:prSet custT="1"/>
      <dgm:spPr/>
      <dgm:t>
        <a:bodyPr/>
        <a:lstStyle/>
        <a:p>
          <a:r>
            <a:rPr lang="es-ES" sz="2400" dirty="0" smtClean="0"/>
            <a:t>CTA = CK + CO</a:t>
          </a:r>
          <a:br>
            <a:rPr lang="es-ES" sz="2400" dirty="0" smtClean="0"/>
          </a:br>
          <a:r>
            <a:rPr lang="es-ES" sz="2400" dirty="0" smtClean="0"/>
            <a:t>CUP = CTA: OFERTA</a:t>
          </a:r>
          <a:br>
            <a:rPr lang="es-ES" sz="2400" dirty="0" smtClean="0"/>
          </a:br>
          <a:r>
            <a:rPr lang="es-ES" sz="2400" dirty="0" smtClean="0"/>
            <a:t>(Para A, B, C)</a:t>
          </a:r>
          <a:endParaRPr lang="es-ES" sz="2400" dirty="0"/>
        </a:p>
      </dgm:t>
    </dgm:pt>
    <dgm:pt modelId="{A04A3FBD-263A-4FC1-A6A3-A091624348CA}" type="parTrans" cxnId="{3A345644-7379-4208-A0EB-6A34266FDAD5}">
      <dgm:prSet/>
      <dgm:spPr/>
      <dgm:t>
        <a:bodyPr/>
        <a:lstStyle/>
        <a:p>
          <a:endParaRPr lang="es-ES"/>
        </a:p>
      </dgm:t>
    </dgm:pt>
    <dgm:pt modelId="{6DA075A9-D87E-415E-A78C-455C2D4AD01E}" type="sibTrans" cxnId="{3A345644-7379-4208-A0EB-6A34266FDAD5}">
      <dgm:prSet/>
      <dgm:spPr/>
      <dgm:t>
        <a:bodyPr/>
        <a:lstStyle/>
        <a:p>
          <a:endParaRPr lang="es-ES"/>
        </a:p>
      </dgm:t>
    </dgm:pt>
    <dgm:pt modelId="{2CFEC9C5-3580-47B3-ADDF-909D6CD17FB7}" type="pres">
      <dgm:prSet presAssocID="{127B30F4-1C93-4EDA-88BA-21440B92CFAD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D5B246B-C06E-44A7-9F32-544C0CB7DD9F}" type="pres">
      <dgm:prSet presAssocID="{127B30F4-1C93-4EDA-88BA-21440B92CFAD}" presName="ellipse" presStyleLbl="trBgShp" presStyleIdx="0" presStyleCnt="1"/>
      <dgm:spPr/>
    </dgm:pt>
    <dgm:pt modelId="{346D7936-D0E5-4388-A836-8FF7EE011E7C}" type="pres">
      <dgm:prSet presAssocID="{127B30F4-1C93-4EDA-88BA-21440B92CFAD}" presName="arrow1" presStyleLbl="fgShp" presStyleIdx="0" presStyleCnt="1" custLinFactNeighborX="-25696" custLinFactNeighborY="-17389"/>
      <dgm:spPr/>
    </dgm:pt>
    <dgm:pt modelId="{F8F3ECA6-A666-4783-9D33-97E07019D11A}" type="pres">
      <dgm:prSet presAssocID="{127B30F4-1C93-4EDA-88BA-21440B92CFAD}" presName="rectangle" presStyleLbl="revTx" presStyleIdx="0" presStyleCnt="1" custLinFactNeighborX="-4430" custLinFactNeighborY="-46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EDD70D-551F-4F1D-837E-D312D60F57F1}" type="pres">
      <dgm:prSet presAssocID="{1FD8C5E7-3E1D-4CDB-8D14-973A18C3B04F}" presName="item1" presStyleLbl="node1" presStyleIdx="0" presStyleCnt="2" custScaleX="159140" custScaleY="133700" custLinFactNeighborX="-22504" custLinFactNeighborY="-45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C1FF20-1E58-40D3-8F59-81E1B6A47DE5}" type="pres">
      <dgm:prSet presAssocID="{B65A5A7B-9298-4DD0-B38B-B41C6C8451DE}" presName="item2" presStyleLbl="node1" presStyleIdx="1" presStyleCnt="2" custScaleX="147820" custScaleY="130323" custLinFactNeighborX="-21800" custLinFactNeighborY="-225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B82AB1-8565-4A3F-A79E-2B352385BB85}" type="pres">
      <dgm:prSet presAssocID="{127B30F4-1C93-4EDA-88BA-21440B92CFAD}" presName="funnel" presStyleLbl="trAlignAcc1" presStyleIdx="0" presStyleCnt="1" custLinFactNeighborX="-5153" custLinFactNeighborY="-893"/>
      <dgm:spPr/>
    </dgm:pt>
  </dgm:ptLst>
  <dgm:cxnLst>
    <dgm:cxn modelId="{08541A4F-F672-4E12-97B8-6D6B5E4C72C9}" type="presOf" srcId="{1FD8C5E7-3E1D-4CDB-8D14-973A18C3B04F}" destId="{48EDD70D-551F-4F1D-837E-D312D60F57F1}" srcOrd="0" destOrd="0" presId="urn:microsoft.com/office/officeart/2005/8/layout/funnel1"/>
    <dgm:cxn modelId="{B0176497-54D8-44AB-A64A-892E67811276}" type="presOf" srcId="{127B30F4-1C93-4EDA-88BA-21440B92CFAD}" destId="{2CFEC9C5-3580-47B3-ADDF-909D6CD17FB7}" srcOrd="0" destOrd="0" presId="urn:microsoft.com/office/officeart/2005/8/layout/funnel1"/>
    <dgm:cxn modelId="{3A345644-7379-4208-A0EB-6A34266FDAD5}" srcId="{127B30F4-1C93-4EDA-88BA-21440B92CFAD}" destId="{B65A5A7B-9298-4DD0-B38B-B41C6C8451DE}" srcOrd="2" destOrd="0" parTransId="{A04A3FBD-263A-4FC1-A6A3-A091624348CA}" sibTransId="{6DA075A9-D87E-415E-A78C-455C2D4AD01E}"/>
    <dgm:cxn modelId="{DF25AA03-F26C-468A-95A6-1FE1906A09CF}" srcId="{127B30F4-1C93-4EDA-88BA-21440B92CFAD}" destId="{1FD8C5E7-3E1D-4CDB-8D14-973A18C3B04F}" srcOrd="1" destOrd="0" parTransId="{01CD3E36-2DCB-492F-B499-A17C30988BFE}" sibTransId="{3B47CCDB-BEE4-4E77-95DB-367DF7A84344}"/>
    <dgm:cxn modelId="{C8E3149E-DA2A-41D6-9C0B-02357992DC3C}" type="presOf" srcId="{FA7685EA-6179-48BC-BE51-54E6050F469F}" destId="{D1C1FF20-1E58-40D3-8F59-81E1B6A47DE5}" srcOrd="0" destOrd="0" presId="urn:microsoft.com/office/officeart/2005/8/layout/funnel1"/>
    <dgm:cxn modelId="{4AE698F9-6509-4C45-A05B-133B3A46FAA8}" srcId="{127B30F4-1C93-4EDA-88BA-21440B92CFAD}" destId="{FA7685EA-6179-48BC-BE51-54E6050F469F}" srcOrd="0" destOrd="0" parTransId="{7EC2907C-39FE-41AD-AEEF-55B3EBAD8CD2}" sibTransId="{168E4061-3890-4FE9-AB2B-2CEB17ADF072}"/>
    <dgm:cxn modelId="{4C1C7E37-ED6E-4D2C-83C1-D481F63EA115}" type="presOf" srcId="{B65A5A7B-9298-4DD0-B38B-B41C6C8451DE}" destId="{F8F3ECA6-A666-4783-9D33-97E07019D11A}" srcOrd="0" destOrd="0" presId="urn:microsoft.com/office/officeart/2005/8/layout/funnel1"/>
    <dgm:cxn modelId="{F409A75E-5829-4445-BF88-3CB5EB27BE10}" type="presParOf" srcId="{2CFEC9C5-3580-47B3-ADDF-909D6CD17FB7}" destId="{0D5B246B-C06E-44A7-9F32-544C0CB7DD9F}" srcOrd="0" destOrd="0" presId="urn:microsoft.com/office/officeart/2005/8/layout/funnel1"/>
    <dgm:cxn modelId="{C591C448-FD85-4FEA-9C35-7CA1B706FF3A}" type="presParOf" srcId="{2CFEC9C5-3580-47B3-ADDF-909D6CD17FB7}" destId="{346D7936-D0E5-4388-A836-8FF7EE011E7C}" srcOrd="1" destOrd="0" presId="urn:microsoft.com/office/officeart/2005/8/layout/funnel1"/>
    <dgm:cxn modelId="{274450CE-11DD-4F90-B5EF-C20ADD00FD40}" type="presParOf" srcId="{2CFEC9C5-3580-47B3-ADDF-909D6CD17FB7}" destId="{F8F3ECA6-A666-4783-9D33-97E07019D11A}" srcOrd="2" destOrd="0" presId="urn:microsoft.com/office/officeart/2005/8/layout/funnel1"/>
    <dgm:cxn modelId="{59301AAE-000C-415B-A95F-2BB1CDB227A9}" type="presParOf" srcId="{2CFEC9C5-3580-47B3-ADDF-909D6CD17FB7}" destId="{48EDD70D-551F-4F1D-837E-D312D60F57F1}" srcOrd="3" destOrd="0" presId="urn:microsoft.com/office/officeart/2005/8/layout/funnel1"/>
    <dgm:cxn modelId="{B5095A7D-CDFA-4C2F-919E-D90A97DFFE3B}" type="presParOf" srcId="{2CFEC9C5-3580-47B3-ADDF-909D6CD17FB7}" destId="{D1C1FF20-1E58-40D3-8F59-81E1B6A47DE5}" srcOrd="4" destOrd="0" presId="urn:microsoft.com/office/officeart/2005/8/layout/funnel1"/>
    <dgm:cxn modelId="{52094F12-8399-4010-92DB-F8C3892986FB}" type="presParOf" srcId="{2CFEC9C5-3580-47B3-ADDF-909D6CD17FB7}" destId="{31B82AB1-8565-4A3F-A79E-2B352385BB85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246999-E1E6-4E5D-ACC4-3CC12AB7FE5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3458157E-4E0F-484D-AF39-D03C3B15449D}">
      <dgm:prSet phldrT="[Texto]" custT="1"/>
      <dgm:spPr/>
      <dgm:t>
        <a:bodyPr/>
        <a:lstStyle/>
        <a:p>
          <a:r>
            <a:rPr lang="es-ES" sz="2400" dirty="0" smtClean="0"/>
            <a:t>Para incorporar el Comedor Escolar es necesario utilizar una parte del terreno (5%); </a:t>
          </a:r>
          <a:endParaRPr lang="es-ES" sz="2400" dirty="0"/>
        </a:p>
      </dgm:t>
    </dgm:pt>
    <dgm:pt modelId="{3783D7A0-94FB-49CE-81A5-A6995E573EEF}" type="parTrans" cxnId="{424ED3E6-28C1-4A34-B61E-FC9761FD65E9}">
      <dgm:prSet/>
      <dgm:spPr/>
      <dgm:t>
        <a:bodyPr/>
        <a:lstStyle/>
        <a:p>
          <a:endParaRPr lang="es-ES"/>
        </a:p>
      </dgm:t>
    </dgm:pt>
    <dgm:pt modelId="{5BEC2EA6-0D07-42B1-B6CF-92C8712311EC}" type="sibTrans" cxnId="{424ED3E6-28C1-4A34-B61E-FC9761FD65E9}">
      <dgm:prSet/>
      <dgm:spPr/>
      <dgm:t>
        <a:bodyPr/>
        <a:lstStyle/>
        <a:p>
          <a:endParaRPr lang="es-ES"/>
        </a:p>
      </dgm:t>
    </dgm:pt>
    <dgm:pt modelId="{ACE5E127-40E5-4CFA-AD88-1B30E5CB8F16}">
      <dgm:prSet phldrT="[Texto]" custT="1"/>
      <dgm:spPr/>
      <dgm:t>
        <a:bodyPr/>
        <a:lstStyle/>
        <a:p>
          <a:r>
            <a:rPr lang="es-ES" sz="2400" dirty="0" smtClean="0"/>
            <a:t>ocupar un espacio para cocina que representará aproximadamente 20% de la construcción total,</a:t>
          </a:r>
          <a:endParaRPr lang="es-ES" sz="2400" dirty="0"/>
        </a:p>
      </dgm:t>
    </dgm:pt>
    <dgm:pt modelId="{E13CE1EE-ADE3-472A-ACD8-55101E6C7BCF}" type="parTrans" cxnId="{74D732F6-CAA8-45E5-9BB8-7ECF442F81C6}">
      <dgm:prSet/>
      <dgm:spPr/>
      <dgm:t>
        <a:bodyPr/>
        <a:lstStyle/>
        <a:p>
          <a:endParaRPr lang="es-ES"/>
        </a:p>
      </dgm:t>
    </dgm:pt>
    <dgm:pt modelId="{B6256468-F3A2-4C38-82DD-4FD779BBB0E9}" type="sibTrans" cxnId="{74D732F6-CAA8-45E5-9BB8-7ECF442F81C6}">
      <dgm:prSet/>
      <dgm:spPr/>
      <dgm:t>
        <a:bodyPr/>
        <a:lstStyle/>
        <a:p>
          <a:endParaRPr lang="es-ES"/>
        </a:p>
      </dgm:t>
    </dgm:pt>
    <dgm:pt modelId="{2A95BFE2-8A99-4761-939A-EE9333D00396}">
      <dgm:prSet phldrT="[Texto]" custT="1"/>
      <dgm:spPr/>
      <dgm:t>
        <a:bodyPr/>
        <a:lstStyle/>
        <a:p>
          <a:r>
            <a:rPr lang="es-ES" sz="2400" dirty="0" smtClean="0"/>
            <a:t>e incurrir aproximadamente (utensilios de cocina, vajilla, etc. ), que representaran 4,160 dólares; que se emplean totalmente (100%) en el proyecto.</a:t>
          </a:r>
          <a:endParaRPr lang="es-ES" sz="2400" dirty="0"/>
        </a:p>
      </dgm:t>
    </dgm:pt>
    <dgm:pt modelId="{0AF2F0C6-BBC0-44B0-9EED-58D59ABDF19E}" type="parTrans" cxnId="{E76C7107-15D2-47BF-B403-B622DBE3A797}">
      <dgm:prSet/>
      <dgm:spPr/>
      <dgm:t>
        <a:bodyPr/>
        <a:lstStyle/>
        <a:p>
          <a:endParaRPr lang="es-ES"/>
        </a:p>
      </dgm:t>
    </dgm:pt>
    <dgm:pt modelId="{FFD2843A-B90C-4FFE-88F9-B572354305A6}" type="sibTrans" cxnId="{E76C7107-15D2-47BF-B403-B622DBE3A797}">
      <dgm:prSet/>
      <dgm:spPr/>
      <dgm:t>
        <a:bodyPr/>
        <a:lstStyle/>
        <a:p>
          <a:endParaRPr lang="es-ES"/>
        </a:p>
      </dgm:t>
    </dgm:pt>
    <dgm:pt modelId="{3C59BEA9-7B9A-4823-9751-A709D71900C2}" type="pres">
      <dgm:prSet presAssocID="{30246999-E1E6-4E5D-ACC4-3CC12AB7FE54}" presName="compositeShape" presStyleCnt="0">
        <dgm:presLayoutVars>
          <dgm:dir/>
          <dgm:resizeHandles/>
        </dgm:presLayoutVars>
      </dgm:prSet>
      <dgm:spPr/>
    </dgm:pt>
    <dgm:pt modelId="{09CA4820-8310-472C-BED5-BBD31C2E8BE8}" type="pres">
      <dgm:prSet presAssocID="{30246999-E1E6-4E5D-ACC4-3CC12AB7FE54}" presName="pyramid" presStyleLbl="node1" presStyleIdx="0" presStyleCnt="1" custScaleX="94268" custScaleY="90244"/>
      <dgm:spPr/>
    </dgm:pt>
    <dgm:pt modelId="{8DB7AAF8-9104-406E-A7BE-D60302AA361E}" type="pres">
      <dgm:prSet presAssocID="{30246999-E1E6-4E5D-ACC4-3CC12AB7FE54}" presName="theList" presStyleCnt="0"/>
      <dgm:spPr/>
    </dgm:pt>
    <dgm:pt modelId="{2772C44C-FED2-485B-9888-95DB92EC746C}" type="pres">
      <dgm:prSet presAssocID="{3458157E-4E0F-484D-AF39-D03C3B15449D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EF28AE-722D-40B2-B166-7A5637DC2888}" type="pres">
      <dgm:prSet presAssocID="{3458157E-4E0F-484D-AF39-D03C3B15449D}" presName="aSpace" presStyleCnt="0"/>
      <dgm:spPr/>
    </dgm:pt>
    <dgm:pt modelId="{CE615C70-734C-42F9-9922-CEF440FFCBBE}" type="pres">
      <dgm:prSet presAssocID="{ACE5E127-40E5-4CFA-AD88-1B30E5CB8F16}" presName="aNode" presStyleLbl="fgAcc1" presStyleIdx="1" presStyleCnt="3" custScaleX="115666" custLinFactNeighborX="-3588" custLinFactNeighborY="-33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FFBE50-2A5B-4138-95B5-3C404E302A86}" type="pres">
      <dgm:prSet presAssocID="{ACE5E127-40E5-4CFA-AD88-1B30E5CB8F16}" presName="aSpace" presStyleCnt="0"/>
      <dgm:spPr/>
    </dgm:pt>
    <dgm:pt modelId="{9B7762AA-D55A-4D1D-BD20-28B8B0CF61AE}" type="pres">
      <dgm:prSet presAssocID="{2A95BFE2-8A99-4761-939A-EE9333D00396}" presName="aNode" presStyleLbl="fgAcc1" presStyleIdx="2" presStyleCnt="3" custScaleX="128565" custScaleY="151079" custLinFactY="6785" custLinFactNeighborX="3272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B6EF42-35A3-48FA-A5DD-A61B91B42856}" type="pres">
      <dgm:prSet presAssocID="{2A95BFE2-8A99-4761-939A-EE9333D00396}" presName="aSpace" presStyleCnt="0"/>
      <dgm:spPr/>
    </dgm:pt>
  </dgm:ptLst>
  <dgm:cxnLst>
    <dgm:cxn modelId="{5C6A528A-1B46-4C75-8674-919F281BA4CE}" type="presOf" srcId="{2A95BFE2-8A99-4761-939A-EE9333D00396}" destId="{9B7762AA-D55A-4D1D-BD20-28B8B0CF61AE}" srcOrd="0" destOrd="0" presId="urn:microsoft.com/office/officeart/2005/8/layout/pyramid2"/>
    <dgm:cxn modelId="{424ED3E6-28C1-4A34-B61E-FC9761FD65E9}" srcId="{30246999-E1E6-4E5D-ACC4-3CC12AB7FE54}" destId="{3458157E-4E0F-484D-AF39-D03C3B15449D}" srcOrd="0" destOrd="0" parTransId="{3783D7A0-94FB-49CE-81A5-A6995E573EEF}" sibTransId="{5BEC2EA6-0D07-42B1-B6CF-92C8712311EC}"/>
    <dgm:cxn modelId="{66665E98-FB8B-48F8-AE23-29B580AD5E0F}" type="presOf" srcId="{ACE5E127-40E5-4CFA-AD88-1B30E5CB8F16}" destId="{CE615C70-734C-42F9-9922-CEF440FFCBBE}" srcOrd="0" destOrd="0" presId="urn:microsoft.com/office/officeart/2005/8/layout/pyramid2"/>
    <dgm:cxn modelId="{74D732F6-CAA8-45E5-9BB8-7ECF442F81C6}" srcId="{30246999-E1E6-4E5D-ACC4-3CC12AB7FE54}" destId="{ACE5E127-40E5-4CFA-AD88-1B30E5CB8F16}" srcOrd="1" destOrd="0" parTransId="{E13CE1EE-ADE3-472A-ACD8-55101E6C7BCF}" sibTransId="{B6256468-F3A2-4C38-82DD-4FD779BBB0E9}"/>
    <dgm:cxn modelId="{A9591255-393A-4509-8FE1-6D7A4DA9E315}" type="presOf" srcId="{3458157E-4E0F-484D-AF39-D03C3B15449D}" destId="{2772C44C-FED2-485B-9888-95DB92EC746C}" srcOrd="0" destOrd="0" presId="urn:microsoft.com/office/officeart/2005/8/layout/pyramid2"/>
    <dgm:cxn modelId="{D73A38DF-69A7-467F-94BE-75080A7D767B}" type="presOf" srcId="{30246999-E1E6-4E5D-ACC4-3CC12AB7FE54}" destId="{3C59BEA9-7B9A-4823-9751-A709D71900C2}" srcOrd="0" destOrd="0" presId="urn:microsoft.com/office/officeart/2005/8/layout/pyramid2"/>
    <dgm:cxn modelId="{E76C7107-15D2-47BF-B403-B622DBE3A797}" srcId="{30246999-E1E6-4E5D-ACC4-3CC12AB7FE54}" destId="{2A95BFE2-8A99-4761-939A-EE9333D00396}" srcOrd="2" destOrd="0" parTransId="{0AF2F0C6-BBC0-44B0-9EED-58D59ABDF19E}" sibTransId="{FFD2843A-B90C-4FFE-88F9-B572354305A6}"/>
    <dgm:cxn modelId="{D30E98F3-2C47-4801-8583-C113289E5E0F}" type="presParOf" srcId="{3C59BEA9-7B9A-4823-9751-A709D71900C2}" destId="{09CA4820-8310-472C-BED5-BBD31C2E8BE8}" srcOrd="0" destOrd="0" presId="urn:microsoft.com/office/officeart/2005/8/layout/pyramid2"/>
    <dgm:cxn modelId="{C6584DC2-D6F6-4B08-BCA6-A4973B211FEC}" type="presParOf" srcId="{3C59BEA9-7B9A-4823-9751-A709D71900C2}" destId="{8DB7AAF8-9104-406E-A7BE-D60302AA361E}" srcOrd="1" destOrd="0" presId="urn:microsoft.com/office/officeart/2005/8/layout/pyramid2"/>
    <dgm:cxn modelId="{0A7A0B50-12AC-4FE5-8580-B95C364CDAF8}" type="presParOf" srcId="{8DB7AAF8-9104-406E-A7BE-D60302AA361E}" destId="{2772C44C-FED2-485B-9888-95DB92EC746C}" srcOrd="0" destOrd="0" presId="urn:microsoft.com/office/officeart/2005/8/layout/pyramid2"/>
    <dgm:cxn modelId="{782B61FF-7814-4166-91E8-B1A6BDB6A142}" type="presParOf" srcId="{8DB7AAF8-9104-406E-A7BE-D60302AA361E}" destId="{1EEF28AE-722D-40B2-B166-7A5637DC2888}" srcOrd="1" destOrd="0" presId="urn:microsoft.com/office/officeart/2005/8/layout/pyramid2"/>
    <dgm:cxn modelId="{B60D448A-E024-4420-9F2A-D88B8015FE21}" type="presParOf" srcId="{8DB7AAF8-9104-406E-A7BE-D60302AA361E}" destId="{CE615C70-734C-42F9-9922-CEF440FFCBBE}" srcOrd="2" destOrd="0" presId="urn:microsoft.com/office/officeart/2005/8/layout/pyramid2"/>
    <dgm:cxn modelId="{BEA69452-992A-40D9-B0BF-CEA4D73F7FF7}" type="presParOf" srcId="{8DB7AAF8-9104-406E-A7BE-D60302AA361E}" destId="{40FFBE50-2A5B-4138-95B5-3C404E302A86}" srcOrd="3" destOrd="0" presId="urn:microsoft.com/office/officeart/2005/8/layout/pyramid2"/>
    <dgm:cxn modelId="{BB063A68-FD5C-4D8D-94E8-8AD3C031CE9C}" type="presParOf" srcId="{8DB7AAF8-9104-406E-A7BE-D60302AA361E}" destId="{9B7762AA-D55A-4D1D-BD20-28B8B0CF61AE}" srcOrd="4" destOrd="0" presId="urn:microsoft.com/office/officeart/2005/8/layout/pyramid2"/>
    <dgm:cxn modelId="{C065AC23-F823-4C11-B70C-4F874196B6EF}" type="presParOf" srcId="{8DB7AAF8-9104-406E-A7BE-D60302AA361E}" destId="{38B6EF42-35A3-48FA-A5DD-A61B91B42856}" srcOrd="5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514FE5A-4F3A-4373-9F37-CCC3D98C3BE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E56150D-6006-4673-8273-5551F2DEEAB2}">
      <dgm:prSet phldrT="[Texto]" custT="1"/>
      <dgm:spPr/>
      <dgm:t>
        <a:bodyPr/>
        <a:lstStyle/>
        <a:p>
          <a:r>
            <a:rPr lang="es-ES" sz="2600" dirty="0" smtClean="0"/>
            <a:t>Así mismo, para simplificar el ejemplo (asumiendo que no existen indivisibilidades) y dado que la vida útil del equipamiento fue estimada en 5 años, se puede calcular que representa aproximadamente 832 dólares al año. </a:t>
          </a:r>
          <a:endParaRPr lang="es-ES" sz="2600" dirty="0"/>
        </a:p>
      </dgm:t>
    </dgm:pt>
    <dgm:pt modelId="{D512D76A-5620-406A-9A6E-286605D17484}" type="parTrans" cxnId="{07305D08-45C2-44AB-8909-705B9A88F5AF}">
      <dgm:prSet/>
      <dgm:spPr/>
      <dgm:t>
        <a:bodyPr/>
        <a:lstStyle/>
        <a:p>
          <a:endParaRPr lang="es-ES"/>
        </a:p>
      </dgm:t>
    </dgm:pt>
    <dgm:pt modelId="{5DFA18AD-7A8A-4E74-8AF0-4F14DC79D429}" type="sibTrans" cxnId="{07305D08-45C2-44AB-8909-705B9A88F5AF}">
      <dgm:prSet/>
      <dgm:spPr/>
      <dgm:t>
        <a:bodyPr/>
        <a:lstStyle/>
        <a:p>
          <a:endParaRPr lang="es-ES"/>
        </a:p>
      </dgm:t>
    </dgm:pt>
    <dgm:pt modelId="{DFDACC78-4903-4948-80F2-C02014C235E4}" type="pres">
      <dgm:prSet presAssocID="{A514FE5A-4F3A-4373-9F37-CCC3D98C3BE3}" presName="Name0" presStyleCnt="0">
        <dgm:presLayoutVars>
          <dgm:dir/>
          <dgm:animLvl val="lvl"/>
          <dgm:resizeHandles val="exact"/>
        </dgm:presLayoutVars>
      </dgm:prSet>
      <dgm:spPr/>
    </dgm:pt>
    <dgm:pt modelId="{796C2C99-9060-4E26-B6BF-3EE2C5D96FF5}" type="pres">
      <dgm:prSet presAssocID="{5E56150D-6006-4673-8273-5551F2DEEAB2}" presName="parTxOnly" presStyleLbl="node1" presStyleIdx="0" presStyleCnt="1" custScaleX="100098" custScaleY="146395" custLinFactNeighborX="368" custLinFactNeighborY="-13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7305D08-45C2-44AB-8909-705B9A88F5AF}" srcId="{A514FE5A-4F3A-4373-9F37-CCC3D98C3BE3}" destId="{5E56150D-6006-4673-8273-5551F2DEEAB2}" srcOrd="0" destOrd="0" parTransId="{D512D76A-5620-406A-9A6E-286605D17484}" sibTransId="{5DFA18AD-7A8A-4E74-8AF0-4F14DC79D429}"/>
    <dgm:cxn modelId="{B65FE9C2-385E-46F8-8E9C-4000F0775301}" type="presOf" srcId="{5E56150D-6006-4673-8273-5551F2DEEAB2}" destId="{796C2C99-9060-4E26-B6BF-3EE2C5D96FF5}" srcOrd="0" destOrd="0" presId="urn:microsoft.com/office/officeart/2005/8/layout/chevron1"/>
    <dgm:cxn modelId="{5837B03A-111B-4C64-B0F1-0182D416E8C6}" type="presOf" srcId="{A514FE5A-4F3A-4373-9F37-CCC3D98C3BE3}" destId="{DFDACC78-4903-4948-80F2-C02014C235E4}" srcOrd="0" destOrd="0" presId="urn:microsoft.com/office/officeart/2005/8/layout/chevron1"/>
    <dgm:cxn modelId="{AAB3B606-605D-4543-88C0-8DBE1CCFEC47}" type="presParOf" srcId="{DFDACC78-4903-4948-80F2-C02014C235E4}" destId="{796C2C99-9060-4E26-B6BF-3EE2C5D96FF5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EB2AA71-1D04-4F8E-81A7-1A2480093FA4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B38EA8CF-7218-417A-B15D-7D0BD6ED2724}">
      <dgm:prSet phldrT="[Texto]" custT="1"/>
      <dgm:spPr/>
      <dgm:t>
        <a:bodyPr/>
        <a:lstStyle/>
        <a:p>
          <a:r>
            <a:rPr lang="es-ES" sz="2000" dirty="0" smtClean="0"/>
            <a:t>Recordando que: </a:t>
          </a:r>
        </a:p>
        <a:p>
          <a:r>
            <a:rPr lang="es-ES" sz="2000" dirty="0" smtClean="0"/>
            <a:t>CTA = CK + CO</a:t>
          </a:r>
        </a:p>
        <a:p>
          <a:r>
            <a:rPr lang="es-ES" sz="2000" dirty="0" smtClean="0"/>
            <a:t>(CEA)K = (CEA)T + (CEA)C + (CEA)E</a:t>
          </a:r>
        </a:p>
        <a:p>
          <a:endParaRPr lang="es-ES" sz="2000" dirty="0" smtClean="0"/>
        </a:p>
        <a:p>
          <a:r>
            <a:rPr lang="es-ES" sz="2000" dirty="0" smtClean="0"/>
            <a:t>Dónde: </a:t>
          </a:r>
        </a:p>
        <a:p>
          <a:r>
            <a:rPr lang="es-ES" sz="2000" dirty="0" smtClean="0"/>
            <a:t>CT= Costo del terreno (1) = (CEA)T</a:t>
          </a:r>
        </a:p>
        <a:p>
          <a:r>
            <a:rPr lang="es-ES" sz="2000" dirty="0" smtClean="0"/>
            <a:t>CC = Costos de construcción (2) = (CEA)C</a:t>
          </a:r>
        </a:p>
        <a:p>
          <a:r>
            <a:rPr lang="es-ES" sz="2000" dirty="0" smtClean="0"/>
            <a:t>CE = Costos de equipamiento (3) = (CEA)E</a:t>
          </a:r>
        </a:p>
        <a:p>
          <a:r>
            <a:rPr lang="es-ES" sz="2000" dirty="0" smtClean="0"/>
            <a:t>CK = Costos de capital fijo = (CEA)K</a:t>
          </a:r>
          <a:endParaRPr lang="es-ES" sz="2000" dirty="0"/>
        </a:p>
      </dgm:t>
    </dgm:pt>
    <dgm:pt modelId="{066D7319-4642-4BCF-84F8-5F27C4FD6C79}" type="parTrans" cxnId="{C9161F5E-48CB-4357-A89F-A156B0AD6C4C}">
      <dgm:prSet/>
      <dgm:spPr/>
      <dgm:t>
        <a:bodyPr/>
        <a:lstStyle/>
        <a:p>
          <a:endParaRPr lang="es-ES"/>
        </a:p>
      </dgm:t>
    </dgm:pt>
    <dgm:pt modelId="{9C2CF653-22D6-4D6A-B9C9-A1333AAC4BB6}" type="sibTrans" cxnId="{C9161F5E-48CB-4357-A89F-A156B0AD6C4C}">
      <dgm:prSet/>
      <dgm:spPr/>
      <dgm:t>
        <a:bodyPr/>
        <a:lstStyle/>
        <a:p>
          <a:endParaRPr lang="es-ES"/>
        </a:p>
      </dgm:t>
    </dgm:pt>
    <dgm:pt modelId="{0CC488F8-F665-4F02-9A30-656E064435CD}" type="pres">
      <dgm:prSet presAssocID="{6EB2AA71-1D04-4F8E-81A7-1A2480093FA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515B66E-CC99-43F7-A626-85F6F58D59B1}" type="pres">
      <dgm:prSet presAssocID="{B38EA8CF-7218-417A-B15D-7D0BD6ED2724}" presName="gear1" presStyleLbl="node1" presStyleIdx="0" presStyleCnt="1" custScaleX="267023" custScaleY="162927" custLinFactNeighborX="16794" custLinFactNeighborY="334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8DEC0D-A5FF-41A1-9681-4A816638174A}" type="pres">
      <dgm:prSet presAssocID="{B38EA8CF-7218-417A-B15D-7D0BD6ED2724}" presName="gear1srcNode" presStyleLbl="node1" presStyleIdx="0" presStyleCnt="1"/>
      <dgm:spPr/>
      <dgm:t>
        <a:bodyPr/>
        <a:lstStyle/>
        <a:p>
          <a:endParaRPr lang="es-ES"/>
        </a:p>
      </dgm:t>
    </dgm:pt>
    <dgm:pt modelId="{79EA8420-BD2F-4836-9589-E92F45C89653}" type="pres">
      <dgm:prSet presAssocID="{B38EA8CF-7218-417A-B15D-7D0BD6ED2724}" presName="gear1dstNode" presStyleLbl="node1" presStyleIdx="0" presStyleCnt="1"/>
      <dgm:spPr/>
      <dgm:t>
        <a:bodyPr/>
        <a:lstStyle/>
        <a:p>
          <a:endParaRPr lang="es-ES"/>
        </a:p>
      </dgm:t>
    </dgm:pt>
    <dgm:pt modelId="{C391E601-5CF9-48CB-8EB6-83109C72B529}" type="pres">
      <dgm:prSet presAssocID="{9C2CF653-22D6-4D6A-B9C9-A1333AAC4BB6}" presName="connector1" presStyleLbl="sibTrans2D1" presStyleIdx="0" presStyleCnt="1" custScaleX="135020" custScaleY="133959" custLinFactNeighborX="11019" custLinFactNeighborY="3983"/>
      <dgm:spPr/>
      <dgm:t>
        <a:bodyPr/>
        <a:lstStyle/>
        <a:p>
          <a:endParaRPr lang="es-ES"/>
        </a:p>
      </dgm:t>
    </dgm:pt>
  </dgm:ptLst>
  <dgm:cxnLst>
    <dgm:cxn modelId="{D01D304A-5427-4C52-B629-6A62F77C7BFB}" type="presOf" srcId="{B38EA8CF-7218-417A-B15D-7D0BD6ED2724}" destId="{79EA8420-BD2F-4836-9589-E92F45C89653}" srcOrd="2" destOrd="0" presId="urn:microsoft.com/office/officeart/2005/8/layout/gear1"/>
    <dgm:cxn modelId="{3EED3793-3E2D-4A88-81F4-DC4B728AF8E9}" type="presOf" srcId="{B38EA8CF-7218-417A-B15D-7D0BD6ED2724}" destId="{C515B66E-CC99-43F7-A626-85F6F58D59B1}" srcOrd="0" destOrd="0" presId="urn:microsoft.com/office/officeart/2005/8/layout/gear1"/>
    <dgm:cxn modelId="{2074773A-6D58-4457-A257-F3B7383B35E6}" type="presOf" srcId="{6EB2AA71-1D04-4F8E-81A7-1A2480093FA4}" destId="{0CC488F8-F665-4F02-9A30-656E064435CD}" srcOrd="0" destOrd="0" presId="urn:microsoft.com/office/officeart/2005/8/layout/gear1"/>
    <dgm:cxn modelId="{C9161F5E-48CB-4357-A89F-A156B0AD6C4C}" srcId="{6EB2AA71-1D04-4F8E-81A7-1A2480093FA4}" destId="{B38EA8CF-7218-417A-B15D-7D0BD6ED2724}" srcOrd="0" destOrd="0" parTransId="{066D7319-4642-4BCF-84F8-5F27C4FD6C79}" sibTransId="{9C2CF653-22D6-4D6A-B9C9-A1333AAC4BB6}"/>
    <dgm:cxn modelId="{B487C5EC-C019-4950-A482-A2351359A2D0}" type="presOf" srcId="{B38EA8CF-7218-417A-B15D-7D0BD6ED2724}" destId="{D08DEC0D-A5FF-41A1-9681-4A816638174A}" srcOrd="1" destOrd="0" presId="urn:microsoft.com/office/officeart/2005/8/layout/gear1"/>
    <dgm:cxn modelId="{04805260-8DE8-42C0-B913-0D7F8F89DA0F}" type="presOf" srcId="{9C2CF653-22D6-4D6A-B9C9-A1333AAC4BB6}" destId="{C391E601-5CF9-48CB-8EB6-83109C72B529}" srcOrd="0" destOrd="0" presId="urn:microsoft.com/office/officeart/2005/8/layout/gear1"/>
    <dgm:cxn modelId="{6D36142B-8D8A-4283-9F56-EDADB2AADD6D}" type="presParOf" srcId="{0CC488F8-F665-4F02-9A30-656E064435CD}" destId="{C515B66E-CC99-43F7-A626-85F6F58D59B1}" srcOrd="0" destOrd="0" presId="urn:microsoft.com/office/officeart/2005/8/layout/gear1"/>
    <dgm:cxn modelId="{CF548E5B-0AD3-4BBD-9B45-E5E0CD5038D8}" type="presParOf" srcId="{0CC488F8-F665-4F02-9A30-656E064435CD}" destId="{D08DEC0D-A5FF-41A1-9681-4A816638174A}" srcOrd="1" destOrd="0" presId="urn:microsoft.com/office/officeart/2005/8/layout/gear1"/>
    <dgm:cxn modelId="{9A2ABADE-EA31-42F9-BA59-E025E35528C8}" type="presParOf" srcId="{0CC488F8-F665-4F02-9A30-656E064435CD}" destId="{79EA8420-BD2F-4836-9589-E92F45C89653}" srcOrd="2" destOrd="0" presId="urn:microsoft.com/office/officeart/2005/8/layout/gear1"/>
    <dgm:cxn modelId="{D16CB1FC-7A09-472D-B765-87349E41978F}" type="presParOf" srcId="{0CC488F8-F665-4F02-9A30-656E064435CD}" destId="{C391E601-5CF9-48CB-8EB6-83109C72B529}" srcOrd="3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F991DEA-D9AA-4603-8D41-01C276AD969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35AAB81-C08A-4CDC-A150-8106B7E9B804}">
      <dgm:prSet phldrT="[Texto]"/>
      <dgm:spPr/>
      <dgm:t>
        <a:bodyPr/>
        <a:lstStyle/>
        <a:p>
          <a:r>
            <a:rPr lang="es-ES" dirty="0" smtClean="0"/>
            <a:t/>
          </a:r>
          <a:br>
            <a:rPr lang="es-ES" dirty="0" smtClean="0"/>
          </a:br>
          <a:endParaRPr lang="es-ES" dirty="0"/>
        </a:p>
      </dgm:t>
    </dgm:pt>
    <dgm:pt modelId="{88BE65AE-9B59-4DC2-88C1-12A8A7F46854}" type="parTrans" cxnId="{F0D269A4-7164-45BC-A728-35DCC1B46870}">
      <dgm:prSet/>
      <dgm:spPr/>
      <dgm:t>
        <a:bodyPr/>
        <a:lstStyle/>
        <a:p>
          <a:endParaRPr lang="es-ES"/>
        </a:p>
      </dgm:t>
    </dgm:pt>
    <dgm:pt modelId="{647E15F8-4EAD-4456-A060-0D6125F9B48B}" type="sibTrans" cxnId="{F0D269A4-7164-45BC-A728-35DCC1B46870}">
      <dgm:prSet/>
      <dgm:spPr/>
      <dgm:t>
        <a:bodyPr/>
        <a:lstStyle/>
        <a:p>
          <a:endParaRPr lang="es-ES"/>
        </a:p>
      </dgm:t>
    </dgm:pt>
    <dgm:pt modelId="{D15632AA-00FA-448B-9ED3-6BDCC2D94F86}">
      <dgm:prSet phldrT="[Texto]" custT="1"/>
      <dgm:spPr/>
      <dgm:t>
        <a:bodyPr/>
        <a:lstStyle/>
        <a:p>
          <a:r>
            <a:rPr lang="es-ES" sz="2400" b="1" dirty="0" smtClean="0"/>
            <a:t>Costo de terreno (CT):</a:t>
          </a:r>
          <a:endParaRPr lang="es-ES" sz="2400" b="1" dirty="0"/>
        </a:p>
      </dgm:t>
    </dgm:pt>
    <dgm:pt modelId="{9F94BDF8-F6AF-423A-9200-D4DCAA8E53B9}" type="parTrans" cxnId="{88E23895-4646-4D4A-9FA0-0E5E1A83FA1B}">
      <dgm:prSet/>
      <dgm:spPr/>
      <dgm:t>
        <a:bodyPr/>
        <a:lstStyle/>
        <a:p>
          <a:endParaRPr lang="es-ES"/>
        </a:p>
      </dgm:t>
    </dgm:pt>
    <dgm:pt modelId="{752FEAA6-1136-4100-A433-25EF6DC644C3}" type="sibTrans" cxnId="{88E23895-4646-4D4A-9FA0-0E5E1A83FA1B}">
      <dgm:prSet/>
      <dgm:spPr/>
      <dgm:t>
        <a:bodyPr/>
        <a:lstStyle/>
        <a:p>
          <a:endParaRPr lang="es-ES"/>
        </a:p>
      </dgm:t>
    </dgm:pt>
    <dgm:pt modelId="{4ED3A937-D82C-4CFE-BDC3-D93B302EE4C5}">
      <dgm:prSet phldrT="[Texto]"/>
      <dgm:spPr/>
      <dgm:t>
        <a:bodyPr/>
        <a:lstStyle/>
        <a:p>
          <a:r>
            <a:rPr lang="es-ES" dirty="0" smtClean="0"/>
            <a:t/>
          </a:r>
          <a:br>
            <a:rPr lang="es-ES" dirty="0" smtClean="0"/>
          </a:br>
          <a:endParaRPr lang="es-ES" dirty="0"/>
        </a:p>
      </dgm:t>
    </dgm:pt>
    <dgm:pt modelId="{74419F07-AD38-47C9-BF91-0CD7714C71D2}" type="parTrans" cxnId="{9CC26BCE-5CB9-4E80-AF2D-DA105AFCE6CF}">
      <dgm:prSet/>
      <dgm:spPr/>
      <dgm:t>
        <a:bodyPr/>
        <a:lstStyle/>
        <a:p>
          <a:endParaRPr lang="es-ES"/>
        </a:p>
      </dgm:t>
    </dgm:pt>
    <dgm:pt modelId="{5A8577EB-4E93-4E66-AD6F-04AACCF5162B}" type="sibTrans" cxnId="{9CC26BCE-5CB9-4E80-AF2D-DA105AFCE6CF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E9B072BC-150D-4D03-81B3-638821627668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d>
                      <m:dPr>
                        <m:ctrlPr>
                          <a:rPr lang="es-E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s-ES" sz="2400" i="1">
                            <a:latin typeface="Cambria Math"/>
                          </a:rPr>
                          <m:t>𝐶𝐸𝐴</m:t>
                        </m:r>
                      </m:e>
                    </m:d>
                    <m:r>
                      <a:rPr lang="es-ES" sz="2400" i="1">
                        <a:latin typeface="Cambria Math"/>
                      </a:rPr>
                      <m:t>𝑇</m:t>
                    </m:r>
                    <m:r>
                      <a:rPr lang="es-ES" sz="24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s-ES" sz="2400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⦋"/>
                            <m:endChr m:val="⦌"/>
                            <m:ctrlPr>
                              <a:rPr lang="es-ES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𝑉𝑎𝑙𝑜𝑟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 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𝑖𝑛𝑖𝑐𝑖𝑎𝑙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− </m:t>
                            </m:r>
                            <m:sSub>
                              <m:sSubPr>
                                <m:ctrlPr>
                                  <a:rPr lang="es-E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" sz="24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s-ES" sz="2400" i="1">
                                    <a:latin typeface="Cambria Math"/>
                                  </a:rPr>
                                  <m:t>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sz="2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s-ES" sz="2400" i="1">
                            <a:latin typeface="Cambria Math"/>
                          </a:rPr>
                          <m:t>∗</m:t>
                        </m:r>
                        <m:r>
                          <a:rPr lang="es-ES" sz="2400" i="1">
                            <a:latin typeface="Cambria Math"/>
                          </a:rPr>
                          <m:t>𝐹𝑅𝐶</m:t>
                        </m:r>
                      </m:e>
                    </m:d>
                    <m:r>
                      <a:rPr lang="es-ES" sz="2400" i="1">
                        <a:latin typeface="Cambria Math"/>
                      </a:rPr>
                      <m:t>∗</m:t>
                    </m:r>
                    <m:r>
                      <a:rPr lang="es-ES" sz="2400">
                        <a:latin typeface="Cambria Math"/>
                      </a:rPr>
                      <m:t>[ </m:t>
                    </m:r>
                    <m:r>
                      <a:rPr lang="es-ES" sz="2400" i="1">
                        <a:latin typeface="Cambria Math"/>
                      </a:rPr>
                      <m:t>𝑝𝑜𝑟𝑐𝑒𝑛𝑡𝑎𝑗𝑒</m:t>
                    </m:r>
                    <m:r>
                      <a:rPr lang="es-ES" sz="2400" i="1">
                        <a:latin typeface="Cambria Math"/>
                      </a:rPr>
                      <m:t> </m:t>
                    </m:r>
                    <m:r>
                      <a:rPr lang="es-ES" sz="2400" i="1">
                        <a:latin typeface="Cambria Math"/>
                      </a:rPr>
                      <m:t>𝑖𝑚𝑝𝑢𝑡𝑎𝑏𝑙𝑒</m:t>
                    </m:r>
                    <m:r>
                      <a:rPr lang="es-ES" sz="2400" i="1">
                        <a:latin typeface="Cambria Math"/>
                      </a:rPr>
                      <m:t> </m:t>
                    </m:r>
                    <m:r>
                      <a:rPr lang="es-ES" sz="2400" i="1">
                        <a:latin typeface="Cambria Math"/>
                      </a:rPr>
                      <m:t>𝑎𝑙</m:t>
                    </m:r>
                    <m:r>
                      <a:rPr lang="es-ES" sz="2400" i="1">
                        <a:latin typeface="Cambria Math"/>
                      </a:rPr>
                      <m:t> </m:t>
                    </m:r>
                    <m:r>
                      <a:rPr lang="es-ES" sz="2400" i="1">
                        <a:latin typeface="Cambria Math"/>
                      </a:rPr>
                      <m:t>𝑝𝑟𝑜𝑦𝑒𝑐𝑡𝑜</m:t>
                    </m:r>
                    <m:r>
                      <a:rPr lang="es-ES" sz="2400">
                        <a:latin typeface="Cambria Math"/>
                      </a:rPr>
                      <m:t>]</m:t>
                    </m:r>
                  </m:oMath>
                </m:oMathPara>
              </a14:m>
              <a:endParaRPr lang="es-ES" sz="2400" dirty="0"/>
            </a:p>
          </dgm:t>
        </dgm:pt>
      </mc:Choice>
      <mc:Fallback xmlns="">
        <dgm:pt modelId="{E9B072BC-150D-4D03-81B3-638821627668}">
          <dgm:prSet phldrT="[Texto]" custT="1"/>
          <dgm:spPr/>
          <dgm:t>
            <a:bodyPr/>
            <a:lstStyle/>
            <a:p>
              <a:pPr/>
              <a:r>
                <a:rPr lang="es-ES" sz="2400" i="0" smtClean="0">
                  <a:latin typeface="Cambria Math"/>
                </a:rPr>
                <a:t>(</a:t>
              </a:r>
              <a:r>
                <a:rPr lang="es-ES" sz="2400" i="0">
                  <a:latin typeface="Cambria Math"/>
                </a:rPr>
                <a:t>𝐶𝐸𝐴)𝑇={⦋𝑉𝑎𝑙𝑜𝑟 𝑖𝑛𝑖𝑐𝑖𝑎𝑙− 𝑉_𝑃 (𝑉_𝑅 )⦌∗𝐹𝑅𝐶}∗[ 𝑝𝑜𝑟𝑐𝑒𝑛𝑡𝑎𝑗𝑒 𝑖𝑚𝑝𝑢𝑡𝑎𝑏𝑙𝑒 𝑎𝑙 𝑝𝑟𝑜𝑦𝑒𝑐𝑡𝑜]</a:t>
              </a:r>
              <a:endParaRPr lang="es-ES" sz="2400" dirty="0"/>
            </a:p>
          </dgm:t>
        </dgm:pt>
      </mc:Fallback>
    </mc:AlternateContent>
    <dgm:pt modelId="{9B5E93AC-6F56-439D-8F76-2D04F7578C1B}" type="parTrans" cxnId="{24392B46-459C-48F4-9293-7F8C5F0E53BF}">
      <dgm:prSet/>
      <dgm:spPr/>
      <dgm:t>
        <a:bodyPr/>
        <a:lstStyle/>
        <a:p>
          <a:endParaRPr lang="es-ES"/>
        </a:p>
      </dgm:t>
    </dgm:pt>
    <dgm:pt modelId="{E5914361-7C7E-4ED5-AB53-F6BAD0A25FD3}" type="sibTrans" cxnId="{24392B46-459C-48F4-9293-7F8C5F0E53BF}">
      <dgm:prSet/>
      <dgm:spPr/>
      <dgm:t>
        <a:bodyPr/>
        <a:lstStyle/>
        <a:p>
          <a:endParaRPr lang="es-ES"/>
        </a:p>
      </dgm:t>
    </dgm:pt>
    <dgm:pt modelId="{C3BB4994-19E0-4D50-8E35-09968A61C604}">
      <dgm:prSet phldrT="[Texto]" custT="1"/>
      <dgm:spPr/>
      <dgm:t>
        <a:bodyPr/>
        <a:lstStyle/>
        <a:p>
          <a:r>
            <a:rPr lang="es-ES" sz="2400" dirty="0" smtClean="0"/>
            <a:t>Remplazando datos desde el cuadro de las inversiones, tenemos:</a:t>
          </a:r>
          <a:endParaRPr lang="es-ES" sz="2400" dirty="0"/>
        </a:p>
      </dgm:t>
    </dgm:pt>
    <dgm:pt modelId="{F80BA3B1-90AA-4108-8F23-872B8EC2F289}" type="parTrans" cxnId="{3BBC39F9-509D-4BFE-B7A9-E9C387F40FD4}">
      <dgm:prSet/>
      <dgm:spPr/>
      <dgm:t>
        <a:bodyPr/>
        <a:lstStyle/>
        <a:p>
          <a:endParaRPr lang="es-ES"/>
        </a:p>
      </dgm:t>
    </dgm:pt>
    <dgm:pt modelId="{437282BA-86DB-4730-B634-8BEC8F6A8DC4}" type="sibTrans" cxnId="{3BBC39F9-509D-4BFE-B7A9-E9C387F40FD4}">
      <dgm:prSet/>
      <dgm:spPr/>
      <dgm:t>
        <a:bodyPr/>
        <a:lstStyle/>
        <a:p>
          <a:endParaRPr lang="es-ES"/>
        </a:p>
      </dgm:t>
    </dgm:pt>
    <dgm:pt modelId="{92920B71-993F-4AD1-B8AF-BFBD9298980A}">
      <dgm:prSet phldrT="[Texto]"/>
      <dgm:spPr/>
      <dgm:t>
        <a:bodyPr/>
        <a:lstStyle/>
        <a:p>
          <a:endParaRPr lang="es-ES" dirty="0"/>
        </a:p>
      </dgm:t>
    </dgm:pt>
    <dgm:pt modelId="{94F5C94E-77CA-4ED7-83F8-F65D22AF9E7E}" type="parTrans" cxnId="{46B9D577-8135-4793-8672-01400902BE16}">
      <dgm:prSet/>
      <dgm:spPr/>
      <dgm:t>
        <a:bodyPr/>
        <a:lstStyle/>
        <a:p>
          <a:endParaRPr lang="es-ES"/>
        </a:p>
      </dgm:t>
    </dgm:pt>
    <dgm:pt modelId="{EB9F684C-E626-44DC-B700-BC95E7CFE342}" type="sibTrans" cxnId="{46B9D577-8135-4793-8672-01400902BE16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DE4F08DC-C9F7-41BE-9262-1E6799CA48F4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ES" sz="240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s-ES" sz="2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s-ES" sz="2400" i="1">
                                <a:latin typeface="Cambria Math"/>
                              </a:rPr>
                              <m:t> =</m:t>
                            </m:r>
                            <m:d>
                              <m:dPr>
                                <m:ctrlPr>
                                  <a:rPr lang="es-ES" sz="2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/>
                                  </a:rPr>
                                  <m:t>∗</m:t>
                                </m:r>
                                <m:r>
                                  <a:rPr lang="es-ES" sz="2400" i="1">
                                    <a:latin typeface="Cambria Math"/>
                                  </a:rPr>
                                  <m:t>𝐹𝑆𝐴</m:t>
                                </m:r>
                              </m:e>
                            </m:d>
                          </m:sub>
                        </m:sSub>
                      </m:e>
                    </m:d>
                    <m:r>
                      <a:rPr lang="es-ES" sz="2400" i="1">
                        <a:latin typeface="Cambria Math"/>
                      </a:rPr>
                      <m:t>→</m:t>
                    </m:r>
                    <m:d>
                      <m:dPr>
                        <m:begChr m:val="{"/>
                        <m:endChr m:val=""/>
                        <m:ctrlPr>
                          <a:rPr lang="es-ES" sz="24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s-ES" sz="24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𝐸𝑙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s-E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" sz="24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s-ES" sz="2400" i="1">
                                    <a:latin typeface="Cambria Math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s-ES" sz="2400" i="1">
                                <a:latin typeface="Cambria Math"/>
                              </a:rPr>
                              <m:t>, 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𝑠𝑒</m:t>
                            </m:r>
                          </m:e>
                          <m:e>
                            <m:r>
                              <a:rPr lang="es-ES" sz="2400" i="1">
                                <a:latin typeface="Cambria Math"/>
                              </a:rPr>
                              <m:t>𝑎𝑐𝑡𝑢𝑎𝑙𝑖𝑧𝑎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 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𝑎𝑙</m:t>
                            </m:r>
                          </m:e>
                          <m:e>
                            <m:r>
                              <a:rPr lang="es-ES" sz="2400" i="1">
                                <a:latin typeface="Cambria Math"/>
                              </a:rPr>
                              <m:t>𝑎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ñ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𝑜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 </m:t>
                            </m:r>
                            <m:r>
                              <a:rPr lang="es-ES" sz="2400" i="1">
                                <a:latin typeface="Cambria Math"/>
                              </a:rPr>
                              <m:t>𝑐𝑒𝑟𝑜</m:t>
                            </m:r>
                          </m:e>
                        </m:eqArr>
                      </m:e>
                    </m:d>
                  </m:oMath>
                </m:oMathPara>
              </a14:m>
              <a:endParaRPr lang="es-ES" sz="2400" dirty="0"/>
            </a:p>
          </dgm:t>
        </dgm:pt>
      </mc:Choice>
      <mc:Fallback xmlns="">
        <dgm:pt modelId="{DE4F08DC-C9F7-41BE-9262-1E6799CA48F4}">
          <dgm:prSet custT="1"/>
          <dgm:spPr/>
          <dgm:t>
            <a:bodyPr/>
            <a:lstStyle/>
            <a:p>
              <a:pPr/>
              <a:r>
                <a:rPr lang="es-ES" sz="2400" i="0" smtClean="0">
                  <a:latin typeface="Cambria Math"/>
                </a:rPr>
                <a:t>[</a:t>
              </a:r>
              <a:r>
                <a:rPr lang="es-ES" sz="2400" i="0">
                  <a:latin typeface="Cambria Math"/>
                </a:rPr>
                <a:t>𝑉_(𝑃 (𝑉_𝑅 )  =(𝑉_𝑅∗𝐹𝑆𝐴) ) ]→{█(𝐸𝑙 𝑉_𝑅, 𝑠𝑒@𝑎𝑐𝑡𝑢𝑎𝑙𝑖𝑧𝑎 𝑎𝑙@𝑎ñ𝑜 𝑐𝑒𝑟𝑜)┤</a:t>
              </a:r>
              <a:endParaRPr lang="es-ES" sz="2400" dirty="0"/>
            </a:p>
          </dgm:t>
        </dgm:pt>
      </mc:Fallback>
    </mc:AlternateContent>
    <dgm:pt modelId="{E8A41422-B69A-4C03-B984-F58A42D42AFE}" type="parTrans" cxnId="{50E072B2-44FB-4CE3-A45B-21C0D1388654}">
      <dgm:prSet/>
      <dgm:spPr/>
      <dgm:t>
        <a:bodyPr/>
        <a:lstStyle/>
        <a:p>
          <a:endParaRPr lang="es-ES"/>
        </a:p>
      </dgm:t>
    </dgm:pt>
    <dgm:pt modelId="{B27371E9-BBBD-4AF5-9555-B76A1C35313C}" type="sibTrans" cxnId="{50E072B2-44FB-4CE3-A45B-21C0D1388654}">
      <dgm:prSet/>
      <dgm:spPr/>
      <dgm:t>
        <a:bodyPr/>
        <a:lstStyle/>
        <a:p>
          <a:endParaRPr lang="es-ES"/>
        </a:p>
      </dgm:t>
    </dgm:pt>
    <dgm:pt modelId="{941BD1BD-466E-4726-8A39-776130AB4679}">
      <dgm:prSet phldrT="[Texto]"/>
      <dgm:spPr/>
      <dgm:t>
        <a:bodyPr/>
        <a:lstStyle/>
        <a:p>
          <a:r>
            <a:rPr lang="es-ES" dirty="0" smtClean="0"/>
            <a:t/>
          </a:r>
          <a:br>
            <a:rPr lang="es-ES" dirty="0" smtClean="0"/>
          </a:br>
          <a:endParaRPr lang="es-ES" dirty="0"/>
        </a:p>
      </dgm:t>
    </dgm:pt>
    <dgm:pt modelId="{0096BF40-B3A5-4F0A-B737-7229F999163D}" type="sibTrans" cxnId="{9FB88C7F-D2D7-4B38-9EB2-4C276F9F4DAA}">
      <dgm:prSet/>
      <dgm:spPr/>
      <dgm:t>
        <a:bodyPr/>
        <a:lstStyle/>
        <a:p>
          <a:endParaRPr lang="es-ES"/>
        </a:p>
      </dgm:t>
    </dgm:pt>
    <dgm:pt modelId="{2D6654C1-9A3F-437D-8642-CD6F6451BC08}" type="parTrans" cxnId="{9FB88C7F-D2D7-4B38-9EB2-4C276F9F4DAA}">
      <dgm:prSet/>
      <dgm:spPr/>
      <dgm:t>
        <a:bodyPr/>
        <a:lstStyle/>
        <a:p>
          <a:endParaRPr lang="es-ES"/>
        </a:p>
      </dgm:t>
    </dgm:pt>
    <dgm:pt modelId="{A46F564D-7A1D-4C64-A3A7-B185E3A17568}" type="pres">
      <dgm:prSet presAssocID="{9F991DEA-D9AA-4603-8D41-01C276AD969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380BCE5-548B-4EE4-90BC-103748A4DC38}" type="pres">
      <dgm:prSet presAssocID="{935AAB81-C08A-4CDC-A150-8106B7E9B804}" presName="composite" presStyleCnt="0"/>
      <dgm:spPr/>
    </dgm:pt>
    <dgm:pt modelId="{638E947C-CC67-4F46-B59A-C05B3B62608D}" type="pres">
      <dgm:prSet presAssocID="{935AAB81-C08A-4CDC-A150-8106B7E9B80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740F6A-7375-40E0-8202-30D4F355905C}" type="pres">
      <dgm:prSet presAssocID="{935AAB81-C08A-4CDC-A150-8106B7E9B804}" presName="descendantText" presStyleLbl="alignAcc1" presStyleIdx="0" presStyleCnt="4" custLinFactNeighborX="504" custLinFactNeighborY="-77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A20866-8A0F-4013-A64E-E43B61506920}" type="pres">
      <dgm:prSet presAssocID="{647E15F8-4EAD-4456-A060-0D6125F9B48B}" presName="sp" presStyleCnt="0"/>
      <dgm:spPr/>
    </dgm:pt>
    <dgm:pt modelId="{78CD1287-D773-4260-A069-BD351187D269}" type="pres">
      <dgm:prSet presAssocID="{4ED3A937-D82C-4CFE-BDC3-D93B302EE4C5}" presName="composite" presStyleCnt="0"/>
      <dgm:spPr/>
    </dgm:pt>
    <dgm:pt modelId="{F867679F-F28B-40EC-85AD-42824C078760}" type="pres">
      <dgm:prSet presAssocID="{4ED3A937-D82C-4CFE-BDC3-D93B302EE4C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A369F-2B16-4D06-9B1B-E229DFB388F8}" type="pres">
      <dgm:prSet presAssocID="{4ED3A937-D82C-4CFE-BDC3-D93B302EE4C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0D0A51-AB3C-4E7C-87B3-36457AC31127}" type="pres">
      <dgm:prSet presAssocID="{5A8577EB-4E93-4E66-AD6F-04AACCF5162B}" presName="sp" presStyleCnt="0"/>
      <dgm:spPr/>
    </dgm:pt>
    <dgm:pt modelId="{6093064F-E479-4517-B285-DA644F7B2EED}" type="pres">
      <dgm:prSet presAssocID="{941BD1BD-466E-4726-8A39-776130AB4679}" presName="composite" presStyleCnt="0"/>
      <dgm:spPr/>
    </dgm:pt>
    <dgm:pt modelId="{9F5091D3-84CB-41E3-8939-CD1719508396}" type="pres">
      <dgm:prSet presAssocID="{941BD1BD-466E-4726-8A39-776130AB467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1BD5DB-C58D-46DD-9CD6-FD5CAE4B12E7}" type="pres">
      <dgm:prSet presAssocID="{941BD1BD-466E-4726-8A39-776130AB4679}" presName="descendantText" presStyleLbl="alignAcc1" presStyleIdx="2" presStyleCnt="4" custLinFactNeighborX="-143" custLinFactNeighborY="-44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C2CA45-52AE-46C3-8E7F-ECF771BD45DE}" type="pres">
      <dgm:prSet presAssocID="{0096BF40-B3A5-4F0A-B737-7229F999163D}" presName="sp" presStyleCnt="0"/>
      <dgm:spPr/>
    </dgm:pt>
    <dgm:pt modelId="{1E9B7433-72E1-483C-938E-AEBC02846192}" type="pres">
      <dgm:prSet presAssocID="{92920B71-993F-4AD1-B8AF-BFBD9298980A}" presName="composite" presStyleCnt="0"/>
      <dgm:spPr/>
    </dgm:pt>
    <dgm:pt modelId="{272D1B78-258A-4108-BC93-591059275134}" type="pres">
      <dgm:prSet presAssocID="{92920B71-993F-4AD1-B8AF-BFBD9298980A}" presName="parentText" presStyleLbl="alignNode1" presStyleIdx="3" presStyleCnt="4" custLinFactNeighborY="-1180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E161F4-E744-41B0-936D-E243CC75BBD2}" type="pres">
      <dgm:prSet presAssocID="{92920B71-993F-4AD1-B8AF-BFBD9298980A}" presName="descendantText" presStyleLbl="alignAcc1" presStyleIdx="3" presStyleCnt="4" custScaleY="1413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6B9D577-8135-4793-8672-01400902BE16}" srcId="{9F991DEA-D9AA-4603-8D41-01C276AD9694}" destId="{92920B71-993F-4AD1-B8AF-BFBD9298980A}" srcOrd="3" destOrd="0" parTransId="{94F5C94E-77CA-4ED7-83F8-F65D22AF9E7E}" sibTransId="{EB9F684C-E626-44DC-B700-BC95E7CFE342}"/>
    <dgm:cxn modelId="{A8CF68D8-8BA6-4657-9750-B27E0E5E5927}" type="presOf" srcId="{D15632AA-00FA-448B-9ED3-6BDCC2D94F86}" destId="{95740F6A-7375-40E0-8202-30D4F355905C}" srcOrd="0" destOrd="0" presId="urn:microsoft.com/office/officeart/2005/8/layout/chevron2"/>
    <dgm:cxn modelId="{24392B46-459C-48F4-9293-7F8C5F0E53BF}" srcId="{4ED3A937-D82C-4CFE-BDC3-D93B302EE4C5}" destId="{E9B072BC-150D-4D03-81B3-638821627668}" srcOrd="0" destOrd="0" parTransId="{9B5E93AC-6F56-439D-8F76-2D04F7578C1B}" sibTransId="{E5914361-7C7E-4ED5-AB53-F6BAD0A25FD3}"/>
    <dgm:cxn modelId="{6DBED420-3AEF-42C8-8D8E-EB8337075E12}" type="presOf" srcId="{9F991DEA-D9AA-4603-8D41-01C276AD9694}" destId="{A46F564D-7A1D-4C64-A3A7-B185E3A17568}" srcOrd="0" destOrd="0" presId="urn:microsoft.com/office/officeart/2005/8/layout/chevron2"/>
    <dgm:cxn modelId="{BB44A69A-CCB7-40DD-981E-7487AC5F98CA}" type="presOf" srcId="{E9B072BC-150D-4D03-81B3-638821627668}" destId="{420A369F-2B16-4D06-9B1B-E229DFB388F8}" srcOrd="0" destOrd="0" presId="urn:microsoft.com/office/officeart/2005/8/layout/chevron2"/>
    <dgm:cxn modelId="{60C0C777-9B00-429F-BCAA-DDE65591F621}" type="presOf" srcId="{92920B71-993F-4AD1-B8AF-BFBD9298980A}" destId="{272D1B78-258A-4108-BC93-591059275134}" srcOrd="0" destOrd="0" presId="urn:microsoft.com/office/officeart/2005/8/layout/chevron2"/>
    <dgm:cxn modelId="{47F5FFFB-A333-40C2-984D-B86F1D8799FC}" type="presOf" srcId="{935AAB81-C08A-4CDC-A150-8106B7E9B804}" destId="{638E947C-CC67-4F46-B59A-C05B3B62608D}" srcOrd="0" destOrd="0" presId="urn:microsoft.com/office/officeart/2005/8/layout/chevron2"/>
    <dgm:cxn modelId="{88E23895-4646-4D4A-9FA0-0E5E1A83FA1B}" srcId="{935AAB81-C08A-4CDC-A150-8106B7E9B804}" destId="{D15632AA-00FA-448B-9ED3-6BDCC2D94F86}" srcOrd="0" destOrd="0" parTransId="{9F94BDF8-F6AF-423A-9200-D4DCAA8E53B9}" sibTransId="{752FEAA6-1136-4100-A433-25EF6DC644C3}"/>
    <dgm:cxn modelId="{38268572-23E7-44CD-B71C-611538E3BF0F}" type="presOf" srcId="{DE4F08DC-C9F7-41BE-9262-1E6799CA48F4}" destId="{DAE161F4-E744-41B0-936D-E243CC75BBD2}" srcOrd="0" destOrd="0" presId="urn:microsoft.com/office/officeart/2005/8/layout/chevron2"/>
    <dgm:cxn modelId="{53C93F8E-F5FC-4F27-8D41-C3BC0BA171E9}" type="presOf" srcId="{941BD1BD-466E-4726-8A39-776130AB4679}" destId="{9F5091D3-84CB-41E3-8939-CD1719508396}" srcOrd="0" destOrd="0" presId="urn:microsoft.com/office/officeart/2005/8/layout/chevron2"/>
    <dgm:cxn modelId="{3BBC39F9-509D-4BFE-B7A9-E9C387F40FD4}" srcId="{941BD1BD-466E-4726-8A39-776130AB4679}" destId="{C3BB4994-19E0-4D50-8E35-09968A61C604}" srcOrd="0" destOrd="0" parTransId="{F80BA3B1-90AA-4108-8F23-872B8EC2F289}" sibTransId="{437282BA-86DB-4730-B634-8BEC8F6A8DC4}"/>
    <dgm:cxn modelId="{D80B0A3A-1DE7-45B2-8589-E6908843A8FA}" type="presOf" srcId="{4ED3A937-D82C-4CFE-BDC3-D93B302EE4C5}" destId="{F867679F-F28B-40EC-85AD-42824C078760}" srcOrd="0" destOrd="0" presId="urn:microsoft.com/office/officeart/2005/8/layout/chevron2"/>
    <dgm:cxn modelId="{50E072B2-44FB-4CE3-A45B-21C0D1388654}" srcId="{92920B71-993F-4AD1-B8AF-BFBD9298980A}" destId="{DE4F08DC-C9F7-41BE-9262-1E6799CA48F4}" srcOrd="0" destOrd="0" parTransId="{E8A41422-B69A-4C03-B984-F58A42D42AFE}" sibTransId="{B27371E9-BBBD-4AF5-9555-B76A1C35313C}"/>
    <dgm:cxn modelId="{F0D269A4-7164-45BC-A728-35DCC1B46870}" srcId="{9F991DEA-D9AA-4603-8D41-01C276AD9694}" destId="{935AAB81-C08A-4CDC-A150-8106B7E9B804}" srcOrd="0" destOrd="0" parTransId="{88BE65AE-9B59-4DC2-88C1-12A8A7F46854}" sibTransId="{647E15F8-4EAD-4456-A060-0D6125F9B48B}"/>
    <dgm:cxn modelId="{9CC26BCE-5CB9-4E80-AF2D-DA105AFCE6CF}" srcId="{9F991DEA-D9AA-4603-8D41-01C276AD9694}" destId="{4ED3A937-D82C-4CFE-BDC3-D93B302EE4C5}" srcOrd="1" destOrd="0" parTransId="{74419F07-AD38-47C9-BF91-0CD7714C71D2}" sibTransId="{5A8577EB-4E93-4E66-AD6F-04AACCF5162B}"/>
    <dgm:cxn modelId="{6DB6E985-3D42-4397-A991-DB77F1D8E6DC}" type="presOf" srcId="{C3BB4994-19E0-4D50-8E35-09968A61C604}" destId="{671BD5DB-C58D-46DD-9CD6-FD5CAE4B12E7}" srcOrd="0" destOrd="0" presId="urn:microsoft.com/office/officeart/2005/8/layout/chevron2"/>
    <dgm:cxn modelId="{9FB88C7F-D2D7-4B38-9EB2-4C276F9F4DAA}" srcId="{9F991DEA-D9AA-4603-8D41-01C276AD9694}" destId="{941BD1BD-466E-4726-8A39-776130AB4679}" srcOrd="2" destOrd="0" parTransId="{2D6654C1-9A3F-437D-8642-CD6F6451BC08}" sibTransId="{0096BF40-B3A5-4F0A-B737-7229F999163D}"/>
    <dgm:cxn modelId="{07B50E82-6F8E-459E-BAD7-FA5FD69FF43F}" type="presParOf" srcId="{A46F564D-7A1D-4C64-A3A7-B185E3A17568}" destId="{E380BCE5-548B-4EE4-90BC-103748A4DC38}" srcOrd="0" destOrd="0" presId="urn:microsoft.com/office/officeart/2005/8/layout/chevron2"/>
    <dgm:cxn modelId="{E54D717E-F0E0-4282-8E42-46210017C315}" type="presParOf" srcId="{E380BCE5-548B-4EE4-90BC-103748A4DC38}" destId="{638E947C-CC67-4F46-B59A-C05B3B62608D}" srcOrd="0" destOrd="0" presId="urn:microsoft.com/office/officeart/2005/8/layout/chevron2"/>
    <dgm:cxn modelId="{1BD8F560-02D3-4192-ABC5-8B943211A6E8}" type="presParOf" srcId="{E380BCE5-548B-4EE4-90BC-103748A4DC38}" destId="{95740F6A-7375-40E0-8202-30D4F355905C}" srcOrd="1" destOrd="0" presId="urn:microsoft.com/office/officeart/2005/8/layout/chevron2"/>
    <dgm:cxn modelId="{635F5515-5FE5-4BFA-B529-D73AD5E9608E}" type="presParOf" srcId="{A46F564D-7A1D-4C64-A3A7-B185E3A17568}" destId="{A2A20866-8A0F-4013-A64E-E43B61506920}" srcOrd="1" destOrd="0" presId="urn:microsoft.com/office/officeart/2005/8/layout/chevron2"/>
    <dgm:cxn modelId="{0C2DCB80-1E2B-4279-ABAC-6C14AC575F2B}" type="presParOf" srcId="{A46F564D-7A1D-4C64-A3A7-B185E3A17568}" destId="{78CD1287-D773-4260-A069-BD351187D269}" srcOrd="2" destOrd="0" presId="urn:microsoft.com/office/officeart/2005/8/layout/chevron2"/>
    <dgm:cxn modelId="{DDB895C5-6536-45DE-9EE5-F4EA7FA089A3}" type="presParOf" srcId="{78CD1287-D773-4260-A069-BD351187D269}" destId="{F867679F-F28B-40EC-85AD-42824C078760}" srcOrd="0" destOrd="0" presId="urn:microsoft.com/office/officeart/2005/8/layout/chevron2"/>
    <dgm:cxn modelId="{AE2E7CEE-05D1-4DD4-A5C1-05686329F393}" type="presParOf" srcId="{78CD1287-D773-4260-A069-BD351187D269}" destId="{420A369F-2B16-4D06-9B1B-E229DFB388F8}" srcOrd="1" destOrd="0" presId="urn:microsoft.com/office/officeart/2005/8/layout/chevron2"/>
    <dgm:cxn modelId="{2DADA16F-CE99-4A63-9941-C05749CC62F3}" type="presParOf" srcId="{A46F564D-7A1D-4C64-A3A7-B185E3A17568}" destId="{810D0A51-AB3C-4E7C-87B3-36457AC31127}" srcOrd="3" destOrd="0" presId="urn:microsoft.com/office/officeart/2005/8/layout/chevron2"/>
    <dgm:cxn modelId="{578A9154-B291-47E8-95D8-6924A950282E}" type="presParOf" srcId="{A46F564D-7A1D-4C64-A3A7-B185E3A17568}" destId="{6093064F-E479-4517-B285-DA644F7B2EED}" srcOrd="4" destOrd="0" presId="urn:microsoft.com/office/officeart/2005/8/layout/chevron2"/>
    <dgm:cxn modelId="{5E0A82EC-B729-45AE-970A-F08A7D12977B}" type="presParOf" srcId="{6093064F-E479-4517-B285-DA644F7B2EED}" destId="{9F5091D3-84CB-41E3-8939-CD1719508396}" srcOrd="0" destOrd="0" presId="urn:microsoft.com/office/officeart/2005/8/layout/chevron2"/>
    <dgm:cxn modelId="{F964689C-7234-4AA2-B3A4-4E8BA2755448}" type="presParOf" srcId="{6093064F-E479-4517-B285-DA644F7B2EED}" destId="{671BD5DB-C58D-46DD-9CD6-FD5CAE4B12E7}" srcOrd="1" destOrd="0" presId="urn:microsoft.com/office/officeart/2005/8/layout/chevron2"/>
    <dgm:cxn modelId="{8119B61E-F8F8-41D0-9C08-7E069F0EFC2E}" type="presParOf" srcId="{A46F564D-7A1D-4C64-A3A7-B185E3A17568}" destId="{D4C2CA45-52AE-46C3-8E7F-ECF771BD45DE}" srcOrd="5" destOrd="0" presId="urn:microsoft.com/office/officeart/2005/8/layout/chevron2"/>
    <dgm:cxn modelId="{FB680454-D18D-48AE-8F77-F8F8E3A1617F}" type="presParOf" srcId="{A46F564D-7A1D-4C64-A3A7-B185E3A17568}" destId="{1E9B7433-72E1-483C-938E-AEBC02846192}" srcOrd="6" destOrd="0" presId="urn:microsoft.com/office/officeart/2005/8/layout/chevron2"/>
    <dgm:cxn modelId="{D56B8566-36DF-4BB1-AA4D-D1ACFEE4C0B5}" type="presParOf" srcId="{1E9B7433-72E1-483C-938E-AEBC02846192}" destId="{272D1B78-258A-4108-BC93-591059275134}" srcOrd="0" destOrd="0" presId="urn:microsoft.com/office/officeart/2005/8/layout/chevron2"/>
    <dgm:cxn modelId="{83593FC0-96CE-45FF-ADBC-F3006E25BAF3}" type="presParOf" srcId="{1E9B7433-72E1-483C-938E-AEBC02846192}" destId="{DAE161F4-E744-41B0-936D-E243CC75BBD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F991DEA-D9AA-4603-8D41-01C276AD969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35AAB81-C08A-4CDC-A150-8106B7E9B804}">
      <dgm:prSet phldrT="[Texto]"/>
      <dgm:spPr/>
      <dgm:t>
        <a:bodyPr/>
        <a:lstStyle/>
        <a:p>
          <a:r>
            <a:rPr lang="es-ES" dirty="0" smtClean="0"/>
            <a:t/>
          </a:r>
          <a:br>
            <a:rPr lang="es-ES" dirty="0" smtClean="0"/>
          </a:br>
          <a:endParaRPr lang="es-ES" dirty="0"/>
        </a:p>
      </dgm:t>
    </dgm:pt>
    <dgm:pt modelId="{88BE65AE-9B59-4DC2-88C1-12A8A7F46854}" type="parTrans" cxnId="{F0D269A4-7164-45BC-A728-35DCC1B46870}">
      <dgm:prSet/>
      <dgm:spPr/>
      <dgm:t>
        <a:bodyPr/>
        <a:lstStyle/>
        <a:p>
          <a:endParaRPr lang="es-ES"/>
        </a:p>
      </dgm:t>
    </dgm:pt>
    <dgm:pt modelId="{647E15F8-4EAD-4456-A060-0D6125F9B48B}" type="sibTrans" cxnId="{F0D269A4-7164-45BC-A728-35DCC1B46870}">
      <dgm:prSet/>
      <dgm:spPr/>
      <dgm:t>
        <a:bodyPr/>
        <a:lstStyle/>
        <a:p>
          <a:endParaRPr lang="es-ES"/>
        </a:p>
      </dgm:t>
    </dgm:pt>
    <dgm:pt modelId="{D15632AA-00FA-448B-9ED3-6BDCC2D94F86}">
      <dgm:prSet phldrT="[Texto]" custT="1"/>
      <dgm:spPr/>
      <dgm:t>
        <a:bodyPr/>
        <a:lstStyle/>
        <a:p>
          <a:r>
            <a:rPr lang="es-ES" sz="2400" b="1" dirty="0" smtClean="0"/>
            <a:t>Costo de terreno (CT):</a:t>
          </a:r>
          <a:endParaRPr lang="es-ES" sz="2400" b="1" dirty="0"/>
        </a:p>
      </dgm:t>
    </dgm:pt>
    <dgm:pt modelId="{9F94BDF8-F6AF-423A-9200-D4DCAA8E53B9}" type="parTrans" cxnId="{88E23895-4646-4D4A-9FA0-0E5E1A83FA1B}">
      <dgm:prSet/>
      <dgm:spPr/>
      <dgm:t>
        <a:bodyPr/>
        <a:lstStyle/>
        <a:p>
          <a:endParaRPr lang="es-ES"/>
        </a:p>
      </dgm:t>
    </dgm:pt>
    <dgm:pt modelId="{752FEAA6-1136-4100-A433-25EF6DC644C3}" type="sibTrans" cxnId="{88E23895-4646-4D4A-9FA0-0E5E1A83FA1B}">
      <dgm:prSet/>
      <dgm:spPr/>
      <dgm:t>
        <a:bodyPr/>
        <a:lstStyle/>
        <a:p>
          <a:endParaRPr lang="es-ES"/>
        </a:p>
      </dgm:t>
    </dgm:pt>
    <dgm:pt modelId="{4ED3A937-D82C-4CFE-BDC3-D93B302EE4C5}">
      <dgm:prSet phldrT="[Texto]"/>
      <dgm:spPr/>
      <dgm:t>
        <a:bodyPr/>
        <a:lstStyle/>
        <a:p>
          <a:r>
            <a:rPr lang="es-ES" dirty="0" smtClean="0"/>
            <a:t/>
          </a:r>
          <a:br>
            <a:rPr lang="es-ES" dirty="0" smtClean="0"/>
          </a:br>
          <a:endParaRPr lang="es-ES" dirty="0"/>
        </a:p>
      </dgm:t>
    </dgm:pt>
    <dgm:pt modelId="{74419F07-AD38-47C9-BF91-0CD7714C71D2}" type="parTrans" cxnId="{9CC26BCE-5CB9-4E80-AF2D-DA105AFCE6CF}">
      <dgm:prSet/>
      <dgm:spPr/>
      <dgm:t>
        <a:bodyPr/>
        <a:lstStyle/>
        <a:p>
          <a:endParaRPr lang="es-ES"/>
        </a:p>
      </dgm:t>
    </dgm:pt>
    <dgm:pt modelId="{5A8577EB-4E93-4E66-AD6F-04AACCF5162B}" type="sibTrans" cxnId="{9CC26BCE-5CB9-4E80-AF2D-DA105AFCE6CF}">
      <dgm:prSet/>
      <dgm:spPr/>
      <dgm:t>
        <a:bodyPr/>
        <a:lstStyle/>
        <a:p>
          <a:endParaRPr lang="es-ES"/>
        </a:p>
      </dgm:t>
    </dgm:pt>
    <dgm:pt modelId="{E9B072BC-150D-4D03-81B3-638821627668}">
      <dgm:prSet phldrT="[Texto]" custT="1"/>
      <dgm:spPr>
        <a:blipFill rotWithShape="1">
          <a:blip xmlns:r="http://schemas.openxmlformats.org/officeDocument/2006/relationships" r:embed="rId1"/>
          <a:stretch>
            <a:fillRect t="-6923" b="-9231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9B5E93AC-6F56-439D-8F76-2D04F7578C1B}" type="parTrans" cxnId="{24392B46-459C-48F4-9293-7F8C5F0E53BF}">
      <dgm:prSet/>
      <dgm:spPr/>
      <dgm:t>
        <a:bodyPr/>
        <a:lstStyle/>
        <a:p>
          <a:endParaRPr lang="es-ES"/>
        </a:p>
      </dgm:t>
    </dgm:pt>
    <dgm:pt modelId="{E5914361-7C7E-4ED5-AB53-F6BAD0A25FD3}" type="sibTrans" cxnId="{24392B46-459C-48F4-9293-7F8C5F0E53BF}">
      <dgm:prSet/>
      <dgm:spPr/>
      <dgm:t>
        <a:bodyPr/>
        <a:lstStyle/>
        <a:p>
          <a:endParaRPr lang="es-ES"/>
        </a:p>
      </dgm:t>
    </dgm:pt>
    <dgm:pt modelId="{C3BB4994-19E0-4D50-8E35-09968A61C604}">
      <dgm:prSet phldrT="[Texto]" custT="1"/>
      <dgm:spPr/>
      <dgm:t>
        <a:bodyPr/>
        <a:lstStyle/>
        <a:p>
          <a:r>
            <a:rPr lang="es-ES" sz="2400" dirty="0" smtClean="0"/>
            <a:t>Remplazando datos desde el cuadro de las inversiones, tenemos:</a:t>
          </a:r>
          <a:endParaRPr lang="es-ES" sz="2400" dirty="0"/>
        </a:p>
      </dgm:t>
    </dgm:pt>
    <dgm:pt modelId="{F80BA3B1-90AA-4108-8F23-872B8EC2F289}" type="parTrans" cxnId="{3BBC39F9-509D-4BFE-B7A9-E9C387F40FD4}">
      <dgm:prSet/>
      <dgm:spPr/>
      <dgm:t>
        <a:bodyPr/>
        <a:lstStyle/>
        <a:p>
          <a:endParaRPr lang="es-ES"/>
        </a:p>
      </dgm:t>
    </dgm:pt>
    <dgm:pt modelId="{437282BA-86DB-4730-B634-8BEC8F6A8DC4}" type="sibTrans" cxnId="{3BBC39F9-509D-4BFE-B7A9-E9C387F40FD4}">
      <dgm:prSet/>
      <dgm:spPr/>
      <dgm:t>
        <a:bodyPr/>
        <a:lstStyle/>
        <a:p>
          <a:endParaRPr lang="es-ES"/>
        </a:p>
      </dgm:t>
    </dgm:pt>
    <dgm:pt modelId="{92920B71-993F-4AD1-B8AF-BFBD9298980A}">
      <dgm:prSet phldrT="[Texto]"/>
      <dgm:spPr/>
      <dgm:t>
        <a:bodyPr/>
        <a:lstStyle/>
        <a:p>
          <a:endParaRPr lang="es-ES" dirty="0"/>
        </a:p>
      </dgm:t>
    </dgm:pt>
    <dgm:pt modelId="{94F5C94E-77CA-4ED7-83F8-F65D22AF9E7E}" type="parTrans" cxnId="{46B9D577-8135-4793-8672-01400902BE16}">
      <dgm:prSet/>
      <dgm:spPr/>
      <dgm:t>
        <a:bodyPr/>
        <a:lstStyle/>
        <a:p>
          <a:endParaRPr lang="es-ES"/>
        </a:p>
      </dgm:t>
    </dgm:pt>
    <dgm:pt modelId="{EB9F684C-E626-44DC-B700-BC95E7CFE342}" type="sibTrans" cxnId="{46B9D577-8135-4793-8672-01400902BE16}">
      <dgm:prSet/>
      <dgm:spPr/>
      <dgm:t>
        <a:bodyPr/>
        <a:lstStyle/>
        <a:p>
          <a:endParaRPr lang="es-ES"/>
        </a:p>
      </dgm:t>
    </dgm:pt>
    <dgm:pt modelId="{DE4F08DC-C9F7-41BE-9262-1E6799CA48F4}">
      <dgm:prSet custT="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E8A41422-B69A-4C03-B984-F58A42D42AFE}" type="parTrans" cxnId="{50E072B2-44FB-4CE3-A45B-21C0D1388654}">
      <dgm:prSet/>
      <dgm:spPr/>
      <dgm:t>
        <a:bodyPr/>
        <a:lstStyle/>
        <a:p>
          <a:endParaRPr lang="es-ES"/>
        </a:p>
      </dgm:t>
    </dgm:pt>
    <dgm:pt modelId="{B27371E9-BBBD-4AF5-9555-B76A1C35313C}" type="sibTrans" cxnId="{50E072B2-44FB-4CE3-A45B-21C0D1388654}">
      <dgm:prSet/>
      <dgm:spPr/>
      <dgm:t>
        <a:bodyPr/>
        <a:lstStyle/>
        <a:p>
          <a:endParaRPr lang="es-ES"/>
        </a:p>
      </dgm:t>
    </dgm:pt>
    <dgm:pt modelId="{941BD1BD-466E-4726-8A39-776130AB4679}">
      <dgm:prSet phldrT="[Texto]"/>
      <dgm:spPr/>
      <dgm:t>
        <a:bodyPr/>
        <a:lstStyle/>
        <a:p>
          <a:r>
            <a:rPr lang="es-ES" dirty="0" smtClean="0"/>
            <a:t/>
          </a:r>
          <a:br>
            <a:rPr lang="es-ES" dirty="0" smtClean="0"/>
          </a:br>
          <a:endParaRPr lang="es-ES" dirty="0"/>
        </a:p>
      </dgm:t>
    </dgm:pt>
    <dgm:pt modelId="{0096BF40-B3A5-4F0A-B737-7229F999163D}" type="sibTrans" cxnId="{9FB88C7F-D2D7-4B38-9EB2-4C276F9F4DAA}">
      <dgm:prSet/>
      <dgm:spPr/>
      <dgm:t>
        <a:bodyPr/>
        <a:lstStyle/>
        <a:p>
          <a:endParaRPr lang="es-ES"/>
        </a:p>
      </dgm:t>
    </dgm:pt>
    <dgm:pt modelId="{2D6654C1-9A3F-437D-8642-CD6F6451BC08}" type="parTrans" cxnId="{9FB88C7F-D2D7-4B38-9EB2-4C276F9F4DAA}">
      <dgm:prSet/>
      <dgm:spPr/>
      <dgm:t>
        <a:bodyPr/>
        <a:lstStyle/>
        <a:p>
          <a:endParaRPr lang="es-ES"/>
        </a:p>
      </dgm:t>
    </dgm:pt>
    <dgm:pt modelId="{A46F564D-7A1D-4C64-A3A7-B185E3A17568}" type="pres">
      <dgm:prSet presAssocID="{9F991DEA-D9AA-4603-8D41-01C276AD969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380BCE5-548B-4EE4-90BC-103748A4DC38}" type="pres">
      <dgm:prSet presAssocID="{935AAB81-C08A-4CDC-A150-8106B7E9B804}" presName="composite" presStyleCnt="0"/>
      <dgm:spPr/>
    </dgm:pt>
    <dgm:pt modelId="{638E947C-CC67-4F46-B59A-C05B3B62608D}" type="pres">
      <dgm:prSet presAssocID="{935AAB81-C08A-4CDC-A150-8106B7E9B80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740F6A-7375-40E0-8202-30D4F355905C}" type="pres">
      <dgm:prSet presAssocID="{935AAB81-C08A-4CDC-A150-8106B7E9B804}" presName="descendantText" presStyleLbl="alignAcc1" presStyleIdx="0" presStyleCnt="4" custLinFactNeighborX="504" custLinFactNeighborY="-77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A20866-8A0F-4013-A64E-E43B61506920}" type="pres">
      <dgm:prSet presAssocID="{647E15F8-4EAD-4456-A060-0D6125F9B48B}" presName="sp" presStyleCnt="0"/>
      <dgm:spPr/>
    </dgm:pt>
    <dgm:pt modelId="{78CD1287-D773-4260-A069-BD351187D269}" type="pres">
      <dgm:prSet presAssocID="{4ED3A937-D82C-4CFE-BDC3-D93B302EE4C5}" presName="composite" presStyleCnt="0"/>
      <dgm:spPr/>
    </dgm:pt>
    <dgm:pt modelId="{F867679F-F28B-40EC-85AD-42824C078760}" type="pres">
      <dgm:prSet presAssocID="{4ED3A937-D82C-4CFE-BDC3-D93B302EE4C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A369F-2B16-4D06-9B1B-E229DFB388F8}" type="pres">
      <dgm:prSet presAssocID="{4ED3A937-D82C-4CFE-BDC3-D93B302EE4C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0D0A51-AB3C-4E7C-87B3-36457AC31127}" type="pres">
      <dgm:prSet presAssocID="{5A8577EB-4E93-4E66-AD6F-04AACCF5162B}" presName="sp" presStyleCnt="0"/>
      <dgm:spPr/>
    </dgm:pt>
    <dgm:pt modelId="{6093064F-E479-4517-B285-DA644F7B2EED}" type="pres">
      <dgm:prSet presAssocID="{941BD1BD-466E-4726-8A39-776130AB4679}" presName="composite" presStyleCnt="0"/>
      <dgm:spPr/>
    </dgm:pt>
    <dgm:pt modelId="{9F5091D3-84CB-41E3-8939-CD1719508396}" type="pres">
      <dgm:prSet presAssocID="{941BD1BD-466E-4726-8A39-776130AB467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1BD5DB-C58D-46DD-9CD6-FD5CAE4B12E7}" type="pres">
      <dgm:prSet presAssocID="{941BD1BD-466E-4726-8A39-776130AB4679}" presName="descendantText" presStyleLbl="alignAcc1" presStyleIdx="2" presStyleCnt="4" custLinFactNeighborX="-143" custLinFactNeighborY="-44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C2CA45-52AE-46C3-8E7F-ECF771BD45DE}" type="pres">
      <dgm:prSet presAssocID="{0096BF40-B3A5-4F0A-B737-7229F999163D}" presName="sp" presStyleCnt="0"/>
      <dgm:spPr/>
    </dgm:pt>
    <dgm:pt modelId="{1E9B7433-72E1-483C-938E-AEBC02846192}" type="pres">
      <dgm:prSet presAssocID="{92920B71-993F-4AD1-B8AF-BFBD9298980A}" presName="composite" presStyleCnt="0"/>
      <dgm:spPr/>
    </dgm:pt>
    <dgm:pt modelId="{272D1B78-258A-4108-BC93-591059275134}" type="pres">
      <dgm:prSet presAssocID="{92920B71-993F-4AD1-B8AF-BFBD9298980A}" presName="parentText" presStyleLbl="alignNode1" presStyleIdx="3" presStyleCnt="4" custLinFactNeighborY="-1180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E161F4-E744-41B0-936D-E243CC75BBD2}" type="pres">
      <dgm:prSet presAssocID="{92920B71-993F-4AD1-B8AF-BFBD9298980A}" presName="descendantText" presStyleLbl="alignAcc1" presStyleIdx="3" presStyleCnt="4" custScaleY="1413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6B9D577-8135-4793-8672-01400902BE16}" srcId="{9F991DEA-D9AA-4603-8D41-01C276AD9694}" destId="{92920B71-993F-4AD1-B8AF-BFBD9298980A}" srcOrd="3" destOrd="0" parTransId="{94F5C94E-77CA-4ED7-83F8-F65D22AF9E7E}" sibTransId="{EB9F684C-E626-44DC-B700-BC95E7CFE342}"/>
    <dgm:cxn modelId="{A8CF68D8-8BA6-4657-9750-B27E0E5E5927}" type="presOf" srcId="{D15632AA-00FA-448B-9ED3-6BDCC2D94F86}" destId="{95740F6A-7375-40E0-8202-30D4F355905C}" srcOrd="0" destOrd="0" presId="urn:microsoft.com/office/officeart/2005/8/layout/chevron2"/>
    <dgm:cxn modelId="{24392B46-459C-48F4-9293-7F8C5F0E53BF}" srcId="{4ED3A937-D82C-4CFE-BDC3-D93B302EE4C5}" destId="{E9B072BC-150D-4D03-81B3-638821627668}" srcOrd="0" destOrd="0" parTransId="{9B5E93AC-6F56-439D-8F76-2D04F7578C1B}" sibTransId="{E5914361-7C7E-4ED5-AB53-F6BAD0A25FD3}"/>
    <dgm:cxn modelId="{6DBED420-3AEF-42C8-8D8E-EB8337075E12}" type="presOf" srcId="{9F991DEA-D9AA-4603-8D41-01C276AD9694}" destId="{A46F564D-7A1D-4C64-A3A7-B185E3A17568}" srcOrd="0" destOrd="0" presId="urn:microsoft.com/office/officeart/2005/8/layout/chevron2"/>
    <dgm:cxn modelId="{BB44A69A-CCB7-40DD-981E-7487AC5F98CA}" type="presOf" srcId="{E9B072BC-150D-4D03-81B3-638821627668}" destId="{420A369F-2B16-4D06-9B1B-E229DFB388F8}" srcOrd="0" destOrd="0" presId="urn:microsoft.com/office/officeart/2005/8/layout/chevron2"/>
    <dgm:cxn modelId="{60C0C777-9B00-429F-BCAA-DDE65591F621}" type="presOf" srcId="{92920B71-993F-4AD1-B8AF-BFBD9298980A}" destId="{272D1B78-258A-4108-BC93-591059275134}" srcOrd="0" destOrd="0" presId="urn:microsoft.com/office/officeart/2005/8/layout/chevron2"/>
    <dgm:cxn modelId="{47F5FFFB-A333-40C2-984D-B86F1D8799FC}" type="presOf" srcId="{935AAB81-C08A-4CDC-A150-8106B7E9B804}" destId="{638E947C-CC67-4F46-B59A-C05B3B62608D}" srcOrd="0" destOrd="0" presId="urn:microsoft.com/office/officeart/2005/8/layout/chevron2"/>
    <dgm:cxn modelId="{88E23895-4646-4D4A-9FA0-0E5E1A83FA1B}" srcId="{935AAB81-C08A-4CDC-A150-8106B7E9B804}" destId="{D15632AA-00FA-448B-9ED3-6BDCC2D94F86}" srcOrd="0" destOrd="0" parTransId="{9F94BDF8-F6AF-423A-9200-D4DCAA8E53B9}" sibTransId="{752FEAA6-1136-4100-A433-25EF6DC644C3}"/>
    <dgm:cxn modelId="{38268572-23E7-44CD-B71C-611538E3BF0F}" type="presOf" srcId="{DE4F08DC-C9F7-41BE-9262-1E6799CA48F4}" destId="{DAE161F4-E744-41B0-936D-E243CC75BBD2}" srcOrd="0" destOrd="0" presId="urn:microsoft.com/office/officeart/2005/8/layout/chevron2"/>
    <dgm:cxn modelId="{53C93F8E-F5FC-4F27-8D41-C3BC0BA171E9}" type="presOf" srcId="{941BD1BD-466E-4726-8A39-776130AB4679}" destId="{9F5091D3-84CB-41E3-8939-CD1719508396}" srcOrd="0" destOrd="0" presId="urn:microsoft.com/office/officeart/2005/8/layout/chevron2"/>
    <dgm:cxn modelId="{3BBC39F9-509D-4BFE-B7A9-E9C387F40FD4}" srcId="{941BD1BD-466E-4726-8A39-776130AB4679}" destId="{C3BB4994-19E0-4D50-8E35-09968A61C604}" srcOrd="0" destOrd="0" parTransId="{F80BA3B1-90AA-4108-8F23-872B8EC2F289}" sibTransId="{437282BA-86DB-4730-B634-8BEC8F6A8DC4}"/>
    <dgm:cxn modelId="{D80B0A3A-1DE7-45B2-8589-E6908843A8FA}" type="presOf" srcId="{4ED3A937-D82C-4CFE-BDC3-D93B302EE4C5}" destId="{F867679F-F28B-40EC-85AD-42824C078760}" srcOrd="0" destOrd="0" presId="urn:microsoft.com/office/officeart/2005/8/layout/chevron2"/>
    <dgm:cxn modelId="{50E072B2-44FB-4CE3-A45B-21C0D1388654}" srcId="{92920B71-993F-4AD1-B8AF-BFBD9298980A}" destId="{DE4F08DC-C9F7-41BE-9262-1E6799CA48F4}" srcOrd="0" destOrd="0" parTransId="{E8A41422-B69A-4C03-B984-F58A42D42AFE}" sibTransId="{B27371E9-BBBD-4AF5-9555-B76A1C35313C}"/>
    <dgm:cxn modelId="{F0D269A4-7164-45BC-A728-35DCC1B46870}" srcId="{9F991DEA-D9AA-4603-8D41-01C276AD9694}" destId="{935AAB81-C08A-4CDC-A150-8106B7E9B804}" srcOrd="0" destOrd="0" parTransId="{88BE65AE-9B59-4DC2-88C1-12A8A7F46854}" sibTransId="{647E15F8-4EAD-4456-A060-0D6125F9B48B}"/>
    <dgm:cxn modelId="{9CC26BCE-5CB9-4E80-AF2D-DA105AFCE6CF}" srcId="{9F991DEA-D9AA-4603-8D41-01C276AD9694}" destId="{4ED3A937-D82C-4CFE-BDC3-D93B302EE4C5}" srcOrd="1" destOrd="0" parTransId="{74419F07-AD38-47C9-BF91-0CD7714C71D2}" sibTransId="{5A8577EB-4E93-4E66-AD6F-04AACCF5162B}"/>
    <dgm:cxn modelId="{6DB6E985-3D42-4397-A991-DB77F1D8E6DC}" type="presOf" srcId="{C3BB4994-19E0-4D50-8E35-09968A61C604}" destId="{671BD5DB-C58D-46DD-9CD6-FD5CAE4B12E7}" srcOrd="0" destOrd="0" presId="urn:microsoft.com/office/officeart/2005/8/layout/chevron2"/>
    <dgm:cxn modelId="{9FB88C7F-D2D7-4B38-9EB2-4C276F9F4DAA}" srcId="{9F991DEA-D9AA-4603-8D41-01C276AD9694}" destId="{941BD1BD-466E-4726-8A39-776130AB4679}" srcOrd="2" destOrd="0" parTransId="{2D6654C1-9A3F-437D-8642-CD6F6451BC08}" sibTransId="{0096BF40-B3A5-4F0A-B737-7229F999163D}"/>
    <dgm:cxn modelId="{07B50E82-6F8E-459E-BAD7-FA5FD69FF43F}" type="presParOf" srcId="{A46F564D-7A1D-4C64-A3A7-B185E3A17568}" destId="{E380BCE5-548B-4EE4-90BC-103748A4DC38}" srcOrd="0" destOrd="0" presId="urn:microsoft.com/office/officeart/2005/8/layout/chevron2"/>
    <dgm:cxn modelId="{E54D717E-F0E0-4282-8E42-46210017C315}" type="presParOf" srcId="{E380BCE5-548B-4EE4-90BC-103748A4DC38}" destId="{638E947C-CC67-4F46-B59A-C05B3B62608D}" srcOrd="0" destOrd="0" presId="urn:microsoft.com/office/officeart/2005/8/layout/chevron2"/>
    <dgm:cxn modelId="{1BD8F560-02D3-4192-ABC5-8B943211A6E8}" type="presParOf" srcId="{E380BCE5-548B-4EE4-90BC-103748A4DC38}" destId="{95740F6A-7375-40E0-8202-30D4F355905C}" srcOrd="1" destOrd="0" presId="urn:microsoft.com/office/officeart/2005/8/layout/chevron2"/>
    <dgm:cxn modelId="{635F5515-5FE5-4BFA-B529-D73AD5E9608E}" type="presParOf" srcId="{A46F564D-7A1D-4C64-A3A7-B185E3A17568}" destId="{A2A20866-8A0F-4013-A64E-E43B61506920}" srcOrd="1" destOrd="0" presId="urn:microsoft.com/office/officeart/2005/8/layout/chevron2"/>
    <dgm:cxn modelId="{0C2DCB80-1E2B-4279-ABAC-6C14AC575F2B}" type="presParOf" srcId="{A46F564D-7A1D-4C64-A3A7-B185E3A17568}" destId="{78CD1287-D773-4260-A069-BD351187D269}" srcOrd="2" destOrd="0" presId="urn:microsoft.com/office/officeart/2005/8/layout/chevron2"/>
    <dgm:cxn modelId="{DDB895C5-6536-45DE-9EE5-F4EA7FA089A3}" type="presParOf" srcId="{78CD1287-D773-4260-A069-BD351187D269}" destId="{F867679F-F28B-40EC-85AD-42824C078760}" srcOrd="0" destOrd="0" presId="urn:microsoft.com/office/officeart/2005/8/layout/chevron2"/>
    <dgm:cxn modelId="{AE2E7CEE-05D1-4DD4-A5C1-05686329F393}" type="presParOf" srcId="{78CD1287-D773-4260-A069-BD351187D269}" destId="{420A369F-2B16-4D06-9B1B-E229DFB388F8}" srcOrd="1" destOrd="0" presId="urn:microsoft.com/office/officeart/2005/8/layout/chevron2"/>
    <dgm:cxn modelId="{2DADA16F-CE99-4A63-9941-C05749CC62F3}" type="presParOf" srcId="{A46F564D-7A1D-4C64-A3A7-B185E3A17568}" destId="{810D0A51-AB3C-4E7C-87B3-36457AC31127}" srcOrd="3" destOrd="0" presId="urn:microsoft.com/office/officeart/2005/8/layout/chevron2"/>
    <dgm:cxn modelId="{578A9154-B291-47E8-95D8-6924A950282E}" type="presParOf" srcId="{A46F564D-7A1D-4C64-A3A7-B185E3A17568}" destId="{6093064F-E479-4517-B285-DA644F7B2EED}" srcOrd="4" destOrd="0" presId="urn:microsoft.com/office/officeart/2005/8/layout/chevron2"/>
    <dgm:cxn modelId="{5E0A82EC-B729-45AE-970A-F08A7D12977B}" type="presParOf" srcId="{6093064F-E479-4517-B285-DA644F7B2EED}" destId="{9F5091D3-84CB-41E3-8939-CD1719508396}" srcOrd="0" destOrd="0" presId="urn:microsoft.com/office/officeart/2005/8/layout/chevron2"/>
    <dgm:cxn modelId="{F964689C-7234-4AA2-B3A4-4E8BA2755448}" type="presParOf" srcId="{6093064F-E479-4517-B285-DA644F7B2EED}" destId="{671BD5DB-C58D-46DD-9CD6-FD5CAE4B12E7}" srcOrd="1" destOrd="0" presId="urn:microsoft.com/office/officeart/2005/8/layout/chevron2"/>
    <dgm:cxn modelId="{8119B61E-F8F8-41D0-9C08-7E069F0EFC2E}" type="presParOf" srcId="{A46F564D-7A1D-4C64-A3A7-B185E3A17568}" destId="{D4C2CA45-52AE-46C3-8E7F-ECF771BD45DE}" srcOrd="5" destOrd="0" presId="urn:microsoft.com/office/officeart/2005/8/layout/chevron2"/>
    <dgm:cxn modelId="{FB680454-D18D-48AE-8F77-F8F8E3A1617F}" type="presParOf" srcId="{A46F564D-7A1D-4C64-A3A7-B185E3A17568}" destId="{1E9B7433-72E1-483C-938E-AEBC02846192}" srcOrd="6" destOrd="0" presId="urn:microsoft.com/office/officeart/2005/8/layout/chevron2"/>
    <dgm:cxn modelId="{D56B8566-36DF-4BB1-AA4D-D1ACFEE4C0B5}" type="presParOf" srcId="{1E9B7433-72E1-483C-938E-AEBC02846192}" destId="{272D1B78-258A-4108-BC93-591059275134}" srcOrd="0" destOrd="0" presId="urn:microsoft.com/office/officeart/2005/8/layout/chevron2"/>
    <dgm:cxn modelId="{83593FC0-96CE-45FF-ADBC-F3006E25BAF3}" type="presParOf" srcId="{1E9B7433-72E1-483C-938E-AEBC02846192}" destId="{DAE161F4-E744-41B0-936D-E243CC75BBD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1B7575-4237-4F4F-BCB0-24CA86F8EFAC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ED5BD-F4EC-45EB-99FA-A773661AE3AC}">
      <dgm:prSet phldrT="[Texto]" custT="1"/>
      <dgm:spPr/>
      <dgm:t>
        <a:bodyPr/>
        <a:lstStyle/>
        <a:p>
          <a:r>
            <a:rPr lang="es-ES" sz="2400" dirty="0" smtClean="0"/>
            <a:t>Remplazando datos tenemos:</a:t>
          </a:r>
          <a:endParaRPr lang="es-ES" sz="2400" dirty="0"/>
        </a:p>
      </dgm:t>
    </dgm:pt>
    <dgm:pt modelId="{A7943250-D943-45D1-B6D8-F733A0C04113}" type="parTrans" cxnId="{F43D9C74-FD63-405D-9E20-13E1DED4B73C}">
      <dgm:prSet/>
      <dgm:spPr/>
      <dgm:t>
        <a:bodyPr/>
        <a:lstStyle/>
        <a:p>
          <a:endParaRPr lang="es-ES"/>
        </a:p>
      </dgm:t>
    </dgm:pt>
    <dgm:pt modelId="{B34E8D68-7406-4A27-935C-69AB5C5B7CE1}" type="sibTrans" cxnId="{F43D9C74-FD63-405D-9E20-13E1DED4B73C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D4484614-4A67-43F9-997F-8A8496E88236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d>
                      <m:dPr>
                        <m:ctrlPr>
                          <a:rPr lang="es-E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s-MX" sz="2400" i="1">
                            <a:latin typeface="Cambria Math"/>
                          </a:rPr>
                          <m:t>𝐶𝐸𝐴𝑇</m:t>
                        </m:r>
                      </m:e>
                    </m:d>
                    <m:r>
                      <a:rPr lang="es-MX" sz="2400" i="1">
                        <a:latin typeface="Cambria Math"/>
                      </a:rPr>
                      <m:t>𝐶</m:t>
                    </m:r>
                    <m:r>
                      <a:rPr lang="es-MX" sz="2400" b="1" i="1">
                        <a:latin typeface="Cambria Math"/>
                      </a:rPr>
                      <m:t>={</m:t>
                    </m:r>
                    <m:r>
                      <a:rPr lang="es-ES" sz="2400">
                        <a:latin typeface="Cambria Math"/>
                      </a:rPr>
                      <m:t>[22165 – (3700</m:t>
                    </m:r>
                    <m:r>
                      <a:rPr lang="es-ES" sz="2400" i="1">
                        <a:latin typeface="Cambria Math"/>
                      </a:rPr>
                      <m:t>∗</m:t>
                    </m:r>
                    <m:r>
                      <a:rPr lang="es-ES" sz="24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s-ES" sz="2400">
                        <a:latin typeface="Cambria Math"/>
                      </a:rPr>
                      <m:t>FSA</m:t>
                    </m:r>
                    <m:r>
                      <a:rPr lang="es-ES" sz="2400">
                        <a:latin typeface="Cambria Math"/>
                      </a:rPr>
                      <m:t>(10,7))]</m:t>
                    </m:r>
                    <m:r>
                      <a:rPr lang="es-ES" sz="2400" i="1">
                        <a:latin typeface="Cambria Math"/>
                      </a:rPr>
                      <m:t>∗</m:t>
                    </m:r>
                    <m:r>
                      <m:rPr>
                        <m:sty m:val="p"/>
                      </m:rPr>
                      <a:rPr lang="es-ES" sz="2400">
                        <a:latin typeface="Cambria Math"/>
                      </a:rPr>
                      <m:t>FRC</m:t>
                    </m:r>
                    <m:r>
                      <a:rPr lang="es-ES" sz="2400">
                        <a:latin typeface="Cambria Math"/>
                      </a:rPr>
                      <m:t>(10,7)}</m:t>
                    </m:r>
                    <m:r>
                      <a:rPr lang="es-ES" sz="2400" i="1">
                        <a:latin typeface="Cambria Math"/>
                      </a:rPr>
                      <m:t>∗</m:t>
                    </m:r>
                    <m:r>
                      <a:rPr lang="es-ES" sz="2400">
                        <a:latin typeface="Cambria Math"/>
                      </a:rPr>
                      <m:t>0.20</m:t>
                    </m:r>
                  </m:oMath>
                </m:oMathPara>
              </a14:m>
              <a:endParaRPr lang="es-ES" sz="2400" dirty="0"/>
            </a:p>
          </dgm:t>
        </dgm:pt>
      </mc:Choice>
      <mc:Fallback xmlns="">
        <dgm:pt modelId="{D4484614-4A67-43F9-997F-8A8496E88236}">
          <dgm:prSet phldrT="[Texto]" custT="1"/>
          <dgm:spPr/>
          <dgm:t>
            <a:bodyPr/>
            <a:lstStyle/>
            <a:p>
              <a:pPr/>
              <a:r>
                <a:rPr lang="es-ES" sz="2400" i="0" smtClean="0">
                  <a:latin typeface="Cambria Math"/>
                </a:rPr>
                <a:t>(</a:t>
              </a:r>
              <a:r>
                <a:rPr lang="es-MX" sz="2400" i="0">
                  <a:latin typeface="Cambria Math"/>
                </a:rPr>
                <a:t>𝐶𝐸𝐴𝑇)𝐶</a:t>
              </a:r>
              <a:r>
                <a:rPr lang="es-MX" sz="2400" b="1" i="0">
                  <a:latin typeface="Cambria Math"/>
                </a:rPr>
                <a:t>={</a:t>
              </a:r>
              <a:r>
                <a:rPr lang="es-ES" sz="2400" i="0">
                  <a:latin typeface="Cambria Math"/>
                </a:rPr>
                <a:t>[22165 – (3700∗ FSA(10,7))]∗FRC(10,7)}∗0.20</a:t>
              </a:r>
              <a:endParaRPr lang="es-ES" sz="2400" dirty="0"/>
            </a:p>
          </dgm:t>
        </dgm:pt>
      </mc:Fallback>
    </mc:AlternateContent>
    <dgm:pt modelId="{55F0EBE0-2C03-4053-8073-48745F0D0042}" type="parTrans" cxnId="{35FB452D-9C7E-482A-843B-9019B344EE1B}">
      <dgm:prSet/>
      <dgm:spPr/>
      <dgm:t>
        <a:bodyPr/>
        <a:lstStyle/>
        <a:p>
          <a:endParaRPr lang="es-ES"/>
        </a:p>
      </dgm:t>
    </dgm:pt>
    <dgm:pt modelId="{786814A9-3931-4024-B38E-61EBE5868F9F}" type="sibTrans" cxnId="{35FB452D-9C7E-482A-843B-9019B344EE1B}">
      <dgm:prSet/>
      <dgm:spPr/>
      <dgm:t>
        <a:bodyPr/>
        <a:lstStyle/>
        <a:p>
          <a:endParaRPr lang="es-ES"/>
        </a:p>
      </dgm:t>
    </dgm:pt>
    <dgm:pt modelId="{F16B26D5-C3E7-4E30-BA01-62BE5CC22356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BC1E29F7-FB06-47BD-9DD9-184C7E60B534}" type="parTrans" cxnId="{B99069C8-D545-403A-B9AF-0D640907E0E3}">
      <dgm:prSet/>
      <dgm:spPr/>
      <dgm:t>
        <a:bodyPr/>
        <a:lstStyle/>
        <a:p>
          <a:endParaRPr lang="es-ES"/>
        </a:p>
      </dgm:t>
    </dgm:pt>
    <dgm:pt modelId="{CEB2E081-D2BC-4EE5-B962-ED0976EBD0AC}" type="sibTrans" cxnId="{B99069C8-D545-403A-B9AF-0D640907E0E3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E123FDE9-C2EC-4F5F-B97E-AE6B740A02D8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sz="2000" i="1" smtClean="0">
                        <a:latin typeface="Cambria Math"/>
                      </a:rPr>
                      <m:t>%=</m:t>
                    </m:r>
                    <m:d>
                      <m:dPr>
                        <m:begChr m:val="{"/>
                        <m:endChr m:val="}"/>
                        <m:ctrlPr>
                          <a:rPr lang="es-ES" sz="2000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s-ES" sz="2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ES" sz="2000" i="1">
                                <a:latin typeface="Cambria Math"/>
                              </a:rPr>
                              <m:t>22165−</m:t>
                            </m:r>
                            <m:d>
                              <m:dPr>
                                <m:ctrlPr>
                                  <a:rPr lang="es-ES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s-ES" sz="2000" i="1">
                                    <a:latin typeface="Cambria Math"/>
                                  </a:rPr>
                                  <m:t>3700∗0.5132</m:t>
                                </m:r>
                              </m:e>
                            </m:d>
                          </m:e>
                        </m:d>
                        <m:r>
                          <a:rPr lang="es-ES" sz="2000" i="1">
                            <a:latin typeface="Cambria Math"/>
                          </a:rPr>
                          <m:t>∗0.2054</m:t>
                        </m:r>
                      </m:e>
                    </m:d>
                    <m:r>
                      <a:rPr lang="es-ES" sz="2000" i="1">
                        <a:latin typeface="Cambria Math"/>
                      </a:rPr>
                      <m:t>∗0.20</m:t>
                    </m:r>
                  </m:oMath>
                  <m:oMath xmlns:m="http://schemas.openxmlformats.org/officeDocument/2006/math">
                    <m:d>
                      <m:dPr>
                        <m:ctrlPr>
                          <a:rPr lang="es-ES" sz="18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s-ES" sz="1800" i="1">
                            <a:latin typeface="Cambria Math"/>
                          </a:rPr>
                          <m:t>𝐶𝐸𝐴𝑇</m:t>
                        </m:r>
                      </m:e>
                    </m:d>
                    <m:r>
                      <a:rPr lang="es-ES" sz="1800" i="1">
                        <a:latin typeface="Cambria Math"/>
                      </a:rPr>
                      <m:t>𝐶</m:t>
                    </m:r>
                    <m:r>
                      <a:rPr lang="es-ES" sz="1800" i="1">
                        <a:latin typeface="Cambria Math"/>
                      </a:rPr>
                      <m:t>=832 </m:t>
                    </m:r>
                    <m:d>
                      <m:dPr>
                        <m:ctrlPr>
                          <a:rPr lang="es-E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s-ES" sz="1800" i="1">
                            <a:latin typeface="Cambria Math"/>
                          </a:rPr>
                          <m:t>$/</m:t>
                        </m:r>
                        <m:r>
                          <a:rPr lang="es-ES" sz="1800" i="1">
                            <a:latin typeface="Cambria Math"/>
                          </a:rPr>
                          <m:t>𝑎</m:t>
                        </m:r>
                        <m:r>
                          <a:rPr lang="es-ES" sz="1800" i="1">
                            <a:latin typeface="Cambria Math"/>
                          </a:rPr>
                          <m:t>ñ</m:t>
                        </m:r>
                        <m:r>
                          <a:rPr lang="es-ES" sz="1800" i="1">
                            <a:latin typeface="Cambria Math"/>
                          </a:rPr>
                          <m:t>𝑜</m:t>
                        </m:r>
                      </m:e>
                    </m:d>
                    <m:r>
                      <a:rPr lang="es-ES" sz="1800" i="1">
                        <a:latin typeface="Cambria Math"/>
                      </a:rPr>
                      <m:t>→ </m:t>
                    </m:r>
                    <m:d>
                      <m:dPr>
                        <m:begChr m:val="{"/>
                        <m:endChr m:val=""/>
                        <m:ctrlPr>
                          <a:rPr lang="es-ES" sz="1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s-ES" sz="1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s-ES" sz="1800" i="1">
                                <a:latin typeface="Cambria Math"/>
                              </a:rPr>
                              <m:t>𝐸𝑛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 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𝑐𝑎𝑑𝑎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 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𝑎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ñ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𝑜</m:t>
                            </m:r>
                          </m:e>
                          <m:e>
                            <m:r>
                              <a:rPr lang="es-ES" sz="1800" i="1">
                                <a:latin typeface="Cambria Math"/>
                              </a:rPr>
                              <m:t>𝑑𝑒𝑠𝑑𝑒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 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𝑒𝑙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 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𝑎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ñ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𝑜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 1 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𝑎𝑙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 5:</m:t>
                            </m:r>
                          </m:e>
                          <m:e>
                            <m:r>
                              <a:rPr lang="es-ES" sz="1800" i="1">
                                <a:latin typeface="Cambria Math"/>
                              </a:rPr>
                              <m:t>𝑙𝑎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s-ES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" sz="1800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s-ES" sz="1800" i="1">
                                    <a:latin typeface="Cambria Math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s-ES" sz="1800" i="1">
                                <a:latin typeface="Cambria Math"/>
                              </a:rPr>
                              <m:t>=832($/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𝑎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ñ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𝑜</m:t>
                            </m:r>
                            <m:r>
                              <a:rPr lang="es-ES" sz="1800" i="1"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m:oMathPara>
              </a14:m>
              <a:endParaRPr lang="es-ES" sz="2000" dirty="0"/>
            </a:p>
          </dgm:t>
        </dgm:pt>
      </mc:Choice>
      <mc:Fallback xmlns="">
        <dgm:pt modelId="{E123FDE9-C2EC-4F5F-B97E-AE6B740A02D8}">
          <dgm:prSet phldrT="[Texto]" custT="1"/>
          <dgm:spPr/>
          <dgm:t>
            <a:bodyPr/>
            <a:lstStyle/>
            <a:p>
              <a:pPr/>
              <a:r>
                <a:rPr lang="es-ES" sz="2000" i="0" smtClean="0">
                  <a:latin typeface="Cambria Math"/>
                </a:rPr>
                <a:t>%=</a:t>
              </a:r>
              <a:r>
                <a:rPr lang="es-ES" sz="2000" i="0">
                  <a:latin typeface="Cambria Math"/>
                </a:rPr>
                <a:t>{[22165−(3700∗0.5132)]∗0.2054}∗0.20</a:t>
              </a:r>
              <a:r>
                <a:rPr lang="es-ES" sz="2000" i="1" dirty="0">
                  <a:latin typeface="Cambria Math"/>
                </a:rPr>
                <a:t/>
              </a:r>
              <a:br>
                <a:rPr lang="es-ES" sz="2000" i="1" dirty="0">
                  <a:latin typeface="Cambria Math"/>
                </a:rPr>
              </a:br>
              <a:r>
                <a:rPr lang="es-ES" sz="1800" i="0" smtClean="0">
                  <a:latin typeface="Cambria Math"/>
                </a:rPr>
                <a:t>(</a:t>
              </a:r>
              <a:r>
                <a:rPr lang="es-ES" sz="1800" i="0">
                  <a:latin typeface="Cambria Math"/>
                </a:rPr>
                <a:t>𝐶𝐸𝐴𝑇)𝐶=832 ($/𝑎ñ𝑜)→ {█(𝐸𝑛 𝑐𝑎𝑑𝑎 𝑎ñ𝑜@𝑑𝑒𝑠𝑑𝑒 𝑒𝑙 𝑎ñ𝑜 1 𝑎𝑙 5:@𝑙𝑎 𝐷_𝐿=832($/𝑎ñ𝑜))┤</a:t>
              </a:r>
              <a:endParaRPr lang="es-ES" sz="2000" dirty="0"/>
            </a:p>
          </dgm:t>
        </dgm:pt>
      </mc:Fallback>
    </mc:AlternateContent>
    <dgm:pt modelId="{B6E07CB3-04BF-4D1B-A28B-83E8AFACA0FE}" type="parTrans" cxnId="{0B7A8073-4BF4-4A06-9BA1-AB09F18D8678}">
      <dgm:prSet/>
      <dgm:spPr/>
      <dgm:t>
        <a:bodyPr/>
        <a:lstStyle/>
        <a:p>
          <a:endParaRPr lang="es-ES"/>
        </a:p>
      </dgm:t>
    </dgm:pt>
    <dgm:pt modelId="{EBE77C26-8E2C-47D8-A944-EFADBE25F90C}" type="sibTrans" cxnId="{0B7A8073-4BF4-4A06-9BA1-AB09F18D8678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B47C0F78-2C22-4A5B-86A9-36CFEC1C90C0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MX" sz="2000" i="1" smtClean="0">
                        <a:latin typeface="Cambria Math"/>
                      </a:rPr>
                      <m:t>𝐶𝐸𝐴𝑇</m:t>
                    </m:r>
                    <m:d>
                      <m:dPr>
                        <m:ctrlPr>
                          <a:rPr lang="es-E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2000" i="1">
                            <a:latin typeface="Cambria Math"/>
                          </a:rPr>
                          <m:t>𝑖</m:t>
                        </m:r>
                        <m:r>
                          <a:rPr lang="es-MX" sz="2000" i="1">
                            <a:latin typeface="Cambria Math"/>
                          </a:rPr>
                          <m:t>, </m:t>
                        </m:r>
                        <m:r>
                          <a:rPr lang="es-MX" sz="20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s-MX" sz="2000" i="1">
                        <a:latin typeface="Cambria Math"/>
                      </a:rPr>
                      <m:t>=  </m:t>
                    </m:r>
                    <m:r>
                      <a:rPr lang="es-MX" sz="2000" i="1">
                        <a:latin typeface="Cambria Math"/>
                      </a:rPr>
                      <m:t>𝑎</m:t>
                    </m:r>
                    <m:d>
                      <m:dPr>
                        <m:ctrlPr>
                          <a:rPr lang="es-E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2000" i="1">
                            <a:latin typeface="Cambria Math"/>
                          </a:rPr>
                          <m:t>𝑖</m:t>
                        </m:r>
                        <m:r>
                          <a:rPr lang="es-MX" sz="2000" i="1">
                            <a:latin typeface="Cambria Math"/>
                          </a:rPr>
                          <m:t>, </m:t>
                        </m:r>
                        <m:r>
                          <a:rPr lang="es-MX" sz="20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s-MX" sz="20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s-ES" sz="2000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s-ES" sz="20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S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" sz="20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s-ES" sz="20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s-ES" sz="2000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s-ES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" sz="20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s-ES" sz="2000" i="1">
                                    <a:latin typeface="Cambria Math"/>
                                  </a:rPr>
                                  <m:t>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i="1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s-ES" sz="2000" i="1">
                                        <a:latin typeface="Cambria Math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s-ES" sz="2000" i="1">
                            <a:latin typeface="Cambria Math"/>
                          </a:rPr>
                          <m:t>∗</m:t>
                        </m:r>
                        <m:r>
                          <a:rPr lang="es-ES" sz="2000" i="1">
                            <a:latin typeface="Cambria Math"/>
                          </a:rPr>
                          <m:t>𝐹𝑅𝐶</m:t>
                        </m:r>
                        <m:d>
                          <m:dPr>
                            <m:ctrlPr>
                              <a:rPr lang="es-ES" sz="2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ES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s-ES" sz="2000" i="1">
                                <a:latin typeface="Cambria Math"/>
                              </a:rPr>
                              <m:t>, </m:t>
                            </m:r>
                            <m:r>
                              <a:rPr lang="es-ES" sz="2000" i="1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s-ES" sz="2000" i="1">
                        <a:latin typeface="Cambria Math"/>
                      </a:rPr>
                      <m:t>∗</m:t>
                    </m:r>
                    <m:r>
                      <a:rPr lang="es-ES" sz="2000">
                        <a:latin typeface="Cambria Math"/>
                      </a:rPr>
                      <m:t>{</m:t>
                    </m:r>
                    <m:r>
                      <a:rPr lang="es-ES" sz="2000" i="1">
                        <a:latin typeface="Cambria Math"/>
                      </a:rPr>
                      <m:t>%</m:t>
                    </m:r>
                    <m:r>
                      <a:rPr lang="es-ES" sz="2000" i="1">
                        <a:latin typeface="Cambria Math"/>
                      </a:rPr>
                      <m:t>𝑝𝑟𝑜𝑦𝑒𝑐𝑡𝑜</m:t>
                    </m:r>
                    <m:r>
                      <a:rPr lang="es-ES" sz="2000" i="1">
                        <a:latin typeface="Cambria Math"/>
                      </a:rPr>
                      <m:t>}</m:t>
                    </m:r>
                  </m:oMath>
                </m:oMathPara>
              </a14:m>
              <a:endParaRPr lang="es-ES" sz="2000" dirty="0"/>
            </a:p>
          </dgm:t>
        </dgm:pt>
      </mc:Choice>
      <mc:Fallback xmlns="">
        <dgm:pt modelId="{B47C0F78-2C22-4A5B-86A9-36CFEC1C90C0}">
          <dgm:prSet phldrT="[Texto]" custT="1"/>
          <dgm:spPr/>
          <dgm:t>
            <a:bodyPr/>
            <a:lstStyle/>
            <a:p>
              <a:pPr/>
              <a:r>
                <a:rPr lang="es-MX" sz="2000" i="0" smtClean="0">
                  <a:latin typeface="Cambria Math"/>
                </a:rPr>
                <a:t>𝐶𝐸𝐴𝑇</a:t>
              </a:r>
              <a:r>
                <a:rPr lang="es-ES" sz="2000" i="0">
                  <a:latin typeface="Cambria Math"/>
                </a:rPr>
                <a:t>(</a:t>
              </a:r>
              <a:r>
                <a:rPr lang="es-MX" sz="2000" i="0">
                  <a:latin typeface="Cambria Math"/>
                </a:rPr>
                <a:t>𝑖, 𝑛)=  𝑎</a:t>
              </a:r>
              <a:r>
                <a:rPr lang="es-ES" sz="2000" i="0">
                  <a:latin typeface="Cambria Math"/>
                </a:rPr>
                <a:t>(</a:t>
              </a:r>
              <a:r>
                <a:rPr lang="es-MX" sz="2000" i="0">
                  <a:latin typeface="Cambria Math"/>
                </a:rPr>
                <a:t>𝑖, 𝑛)=</a:t>
              </a:r>
              <a:r>
                <a:rPr lang="es-ES" sz="2000" i="0">
                  <a:latin typeface="Cambria Math"/>
                </a:rPr>
                <a:t>{[𝑉_0−𝑉_𝑃 (𝑉_𝑅 )]∗𝐹𝑅𝐶(𝑖, 𝑛)}∗{%𝑝𝑟𝑜𝑦𝑒𝑐𝑡𝑜}</a:t>
              </a:r>
              <a:endParaRPr lang="es-ES" sz="2000" dirty="0"/>
            </a:p>
          </dgm:t>
        </dgm:pt>
      </mc:Fallback>
    </mc:AlternateContent>
    <dgm:pt modelId="{424AE577-3ADF-40B2-BD2E-9F88F53396A0}" type="sibTrans" cxnId="{52632857-0221-488B-820B-EBFB1CD28233}">
      <dgm:prSet/>
      <dgm:spPr/>
      <dgm:t>
        <a:bodyPr/>
        <a:lstStyle/>
        <a:p>
          <a:endParaRPr lang="es-ES"/>
        </a:p>
      </dgm:t>
    </dgm:pt>
    <dgm:pt modelId="{7B621E55-1F49-4296-B540-B41C367A8A07}" type="parTrans" cxnId="{52632857-0221-488B-820B-EBFB1CD28233}">
      <dgm:prSet/>
      <dgm:spPr/>
      <dgm:t>
        <a:bodyPr/>
        <a:lstStyle/>
        <a:p>
          <a:endParaRPr lang="es-ES"/>
        </a:p>
      </dgm:t>
    </dgm:pt>
    <dgm:pt modelId="{D6DD7E0B-9DF2-4DF3-9D4D-B4B6D7C145C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8D152A49-5B7C-4F40-9C6E-11823E947EF4}" type="sibTrans" cxnId="{EF1AA13C-2C60-4ACB-A408-073BB8EAB478}">
      <dgm:prSet/>
      <dgm:spPr/>
      <dgm:t>
        <a:bodyPr/>
        <a:lstStyle/>
        <a:p>
          <a:endParaRPr lang="es-ES"/>
        </a:p>
      </dgm:t>
    </dgm:pt>
    <dgm:pt modelId="{00656FAD-2303-4859-81F7-FE74D7CA7B3A}" type="parTrans" cxnId="{EF1AA13C-2C60-4ACB-A408-073BB8EAB478}">
      <dgm:prSet/>
      <dgm:spPr/>
      <dgm:t>
        <a:bodyPr/>
        <a:lstStyle/>
        <a:p>
          <a:endParaRPr lang="es-ES"/>
        </a:p>
      </dgm:t>
    </dgm:pt>
    <dgm:pt modelId="{3243EBB6-8959-4127-9CB6-AF61B0FDE05A}" type="pres">
      <dgm:prSet presAssocID="{011B7575-4237-4F4F-BCB0-24CA86F8EFA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A9258CAE-2E7F-47F5-97B2-E467F74B5295}" type="pres">
      <dgm:prSet presAssocID="{D6DD7E0B-9DF2-4DF3-9D4D-B4B6D7C145CE}" presName="parenttextcomposite" presStyleCnt="0"/>
      <dgm:spPr/>
    </dgm:pt>
    <dgm:pt modelId="{1C15046D-686B-4672-9079-4775A9E5FDB4}" type="pres">
      <dgm:prSet presAssocID="{D6DD7E0B-9DF2-4DF3-9D4D-B4B6D7C145CE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768C43-AF67-4233-BA99-E9F0F7EA55EA}" type="pres">
      <dgm:prSet presAssocID="{D6DD7E0B-9DF2-4DF3-9D4D-B4B6D7C145CE}" presName="composite" presStyleCnt="0"/>
      <dgm:spPr/>
    </dgm:pt>
    <dgm:pt modelId="{F048A6E3-F60E-4FD4-89EF-256F13BCF7A8}" type="pres">
      <dgm:prSet presAssocID="{D6DD7E0B-9DF2-4DF3-9D4D-B4B6D7C145CE}" presName="chevron1" presStyleLbl="alignNode1" presStyleIdx="0" presStyleCnt="21"/>
      <dgm:spPr/>
    </dgm:pt>
    <dgm:pt modelId="{8F2E6A80-C889-4CD1-87F6-950035BE8D5A}" type="pres">
      <dgm:prSet presAssocID="{D6DD7E0B-9DF2-4DF3-9D4D-B4B6D7C145CE}" presName="chevron2" presStyleLbl="alignNode1" presStyleIdx="1" presStyleCnt="21"/>
      <dgm:spPr/>
    </dgm:pt>
    <dgm:pt modelId="{FA47AE37-7786-4F08-8D23-F57543E476B4}" type="pres">
      <dgm:prSet presAssocID="{D6DD7E0B-9DF2-4DF3-9D4D-B4B6D7C145CE}" presName="chevron3" presStyleLbl="alignNode1" presStyleIdx="2" presStyleCnt="21"/>
      <dgm:spPr/>
    </dgm:pt>
    <dgm:pt modelId="{A23E06DF-3D52-49C4-854C-17CC5BB7FA26}" type="pres">
      <dgm:prSet presAssocID="{D6DD7E0B-9DF2-4DF3-9D4D-B4B6D7C145CE}" presName="chevron4" presStyleLbl="alignNode1" presStyleIdx="3" presStyleCnt="21"/>
      <dgm:spPr/>
    </dgm:pt>
    <dgm:pt modelId="{A0579CA6-88C2-4383-A58D-01035D24B32B}" type="pres">
      <dgm:prSet presAssocID="{D6DD7E0B-9DF2-4DF3-9D4D-B4B6D7C145CE}" presName="chevron5" presStyleLbl="alignNode1" presStyleIdx="4" presStyleCnt="21"/>
      <dgm:spPr/>
    </dgm:pt>
    <dgm:pt modelId="{63BE2F70-5895-493F-B422-11F43803E081}" type="pres">
      <dgm:prSet presAssocID="{D6DD7E0B-9DF2-4DF3-9D4D-B4B6D7C145CE}" presName="chevron6" presStyleLbl="alignNode1" presStyleIdx="5" presStyleCnt="21"/>
      <dgm:spPr/>
    </dgm:pt>
    <dgm:pt modelId="{129B320A-4D68-4859-9292-C0E0C56680DF}" type="pres">
      <dgm:prSet presAssocID="{D6DD7E0B-9DF2-4DF3-9D4D-B4B6D7C145CE}" presName="chevron7" presStyleLbl="alignNode1" presStyleIdx="6" presStyleCnt="21" custScaleX="152290" custLinFactNeighborX="41152"/>
      <dgm:spPr/>
    </dgm:pt>
    <dgm:pt modelId="{643BA65A-B354-4860-9A46-36AADE0F0282}" type="pres">
      <dgm:prSet presAssocID="{D6DD7E0B-9DF2-4DF3-9D4D-B4B6D7C145CE}" presName="childtext" presStyleLbl="solidFgAcc1" presStyleIdx="0" presStyleCnt="3" custScaleX="117610" custScaleY="101146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E905FD-2311-415E-AFC9-B99FC0CF10CA}" type="pres">
      <dgm:prSet presAssocID="{8D152A49-5B7C-4F40-9C6E-11823E947EF4}" presName="sibTrans" presStyleCnt="0"/>
      <dgm:spPr/>
    </dgm:pt>
    <dgm:pt modelId="{509E7BC7-A6B2-429A-8D70-1FB9CE0864E1}" type="pres">
      <dgm:prSet presAssocID="{834ED5BD-F4EC-45EB-99FA-A773661AE3AC}" presName="parenttextcomposite" presStyleCnt="0"/>
      <dgm:spPr/>
    </dgm:pt>
    <dgm:pt modelId="{BDC95F1A-3444-4674-ABFD-6029B90FB6D5}" type="pres">
      <dgm:prSet presAssocID="{834ED5BD-F4EC-45EB-99FA-A773661AE3AC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E42202-B0AE-434B-90B9-BD6975275979}" type="pres">
      <dgm:prSet presAssocID="{834ED5BD-F4EC-45EB-99FA-A773661AE3AC}" presName="composite" presStyleCnt="0"/>
      <dgm:spPr/>
    </dgm:pt>
    <dgm:pt modelId="{5D12F05A-A4C8-477B-B690-BE6E693FA2FC}" type="pres">
      <dgm:prSet presAssocID="{834ED5BD-F4EC-45EB-99FA-A773661AE3AC}" presName="chevron1" presStyleLbl="alignNode1" presStyleIdx="7" presStyleCnt="21"/>
      <dgm:spPr/>
    </dgm:pt>
    <dgm:pt modelId="{15D1A092-BEA7-4D50-8885-6A441B2CBE0C}" type="pres">
      <dgm:prSet presAssocID="{834ED5BD-F4EC-45EB-99FA-A773661AE3AC}" presName="chevron2" presStyleLbl="alignNode1" presStyleIdx="8" presStyleCnt="21"/>
      <dgm:spPr/>
    </dgm:pt>
    <dgm:pt modelId="{FF19892B-35A6-4537-A0AB-7DFBD24C0FA9}" type="pres">
      <dgm:prSet presAssocID="{834ED5BD-F4EC-45EB-99FA-A773661AE3AC}" presName="chevron3" presStyleLbl="alignNode1" presStyleIdx="9" presStyleCnt="21"/>
      <dgm:spPr/>
    </dgm:pt>
    <dgm:pt modelId="{529DF450-F2BD-446A-A0F7-5D162814AE81}" type="pres">
      <dgm:prSet presAssocID="{834ED5BD-F4EC-45EB-99FA-A773661AE3AC}" presName="chevron4" presStyleLbl="alignNode1" presStyleIdx="10" presStyleCnt="21"/>
      <dgm:spPr/>
    </dgm:pt>
    <dgm:pt modelId="{F5792021-E870-4EB4-B907-9297EB7AFAEE}" type="pres">
      <dgm:prSet presAssocID="{834ED5BD-F4EC-45EB-99FA-A773661AE3AC}" presName="chevron5" presStyleLbl="alignNode1" presStyleIdx="11" presStyleCnt="21"/>
      <dgm:spPr/>
    </dgm:pt>
    <dgm:pt modelId="{EB68A6AC-6D3D-4CD6-BDCA-C4B7065EAD8F}" type="pres">
      <dgm:prSet presAssocID="{834ED5BD-F4EC-45EB-99FA-A773661AE3AC}" presName="chevron6" presStyleLbl="alignNode1" presStyleIdx="12" presStyleCnt="21"/>
      <dgm:spPr/>
    </dgm:pt>
    <dgm:pt modelId="{81284C80-06F2-4904-8091-39F1A55F4AB0}" type="pres">
      <dgm:prSet presAssocID="{834ED5BD-F4EC-45EB-99FA-A773661AE3AC}" presName="chevron7" presStyleLbl="alignNode1" presStyleIdx="13" presStyleCnt="21" custScaleX="166593" custScaleY="97028" custLinFactNeighborX="39225"/>
      <dgm:spPr/>
    </dgm:pt>
    <dgm:pt modelId="{DA32C2A8-7A8A-47F6-9206-34D85A73BC24}" type="pres">
      <dgm:prSet presAssocID="{834ED5BD-F4EC-45EB-99FA-A773661AE3AC}" presName="childtext" presStyleLbl="solidFgAcc1" presStyleIdx="1" presStyleCnt="3" custScaleX="117610" custScaleY="10356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AB67BD-726E-4A0C-8842-AD4205FF752B}" type="pres">
      <dgm:prSet presAssocID="{B34E8D68-7406-4A27-935C-69AB5C5B7CE1}" presName="sibTrans" presStyleCnt="0"/>
      <dgm:spPr/>
    </dgm:pt>
    <dgm:pt modelId="{9016A72C-77A9-4DFE-BD8E-0C568D5ADC49}" type="pres">
      <dgm:prSet presAssocID="{F16B26D5-C3E7-4E30-BA01-62BE5CC22356}" presName="parenttextcomposite" presStyleCnt="0"/>
      <dgm:spPr/>
    </dgm:pt>
    <dgm:pt modelId="{5235EE5F-9594-48B0-9E6C-2E9413C4A8AB}" type="pres">
      <dgm:prSet presAssocID="{F16B26D5-C3E7-4E30-BA01-62BE5CC22356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0E5CA4-A8CE-4065-A9D9-2795C4E894F6}" type="pres">
      <dgm:prSet presAssocID="{F16B26D5-C3E7-4E30-BA01-62BE5CC22356}" presName="composite" presStyleCnt="0"/>
      <dgm:spPr/>
    </dgm:pt>
    <dgm:pt modelId="{7535EF69-49F2-4484-AC12-95F3654CB096}" type="pres">
      <dgm:prSet presAssocID="{F16B26D5-C3E7-4E30-BA01-62BE5CC22356}" presName="chevron1" presStyleLbl="alignNode1" presStyleIdx="14" presStyleCnt="21" custLinFactNeighborY="-18886"/>
      <dgm:spPr/>
    </dgm:pt>
    <dgm:pt modelId="{C13E1D10-DADA-49B4-8009-F22AD26DF06E}" type="pres">
      <dgm:prSet presAssocID="{F16B26D5-C3E7-4E30-BA01-62BE5CC22356}" presName="chevron2" presStyleLbl="alignNode1" presStyleIdx="15" presStyleCnt="21" custLinFactNeighborY="-18886"/>
      <dgm:spPr/>
    </dgm:pt>
    <dgm:pt modelId="{70FD5950-46C9-4CA0-BED2-ADB36AF2B906}" type="pres">
      <dgm:prSet presAssocID="{F16B26D5-C3E7-4E30-BA01-62BE5CC22356}" presName="chevron3" presStyleLbl="alignNode1" presStyleIdx="16" presStyleCnt="21" custLinFactNeighborY="-18016"/>
      <dgm:spPr/>
    </dgm:pt>
    <dgm:pt modelId="{EA2301FA-CDA3-4B4E-B4B9-D7AA9132086A}" type="pres">
      <dgm:prSet presAssocID="{F16B26D5-C3E7-4E30-BA01-62BE5CC22356}" presName="chevron4" presStyleLbl="alignNode1" presStyleIdx="17" presStyleCnt="21" custLinFactNeighborY="-18016"/>
      <dgm:spPr/>
    </dgm:pt>
    <dgm:pt modelId="{7A1490B6-37FC-4015-B9CB-E29763F96DB2}" type="pres">
      <dgm:prSet presAssocID="{F16B26D5-C3E7-4E30-BA01-62BE5CC22356}" presName="chevron5" presStyleLbl="alignNode1" presStyleIdx="18" presStyleCnt="21" custLinFactNeighborY="-18016"/>
      <dgm:spPr/>
    </dgm:pt>
    <dgm:pt modelId="{3A6E39A7-EF20-4CB4-A5E6-A9C3E92F799A}" type="pres">
      <dgm:prSet presAssocID="{F16B26D5-C3E7-4E30-BA01-62BE5CC22356}" presName="chevron6" presStyleLbl="alignNode1" presStyleIdx="19" presStyleCnt="21" custLinFactNeighborY="-18016"/>
      <dgm:spPr/>
    </dgm:pt>
    <dgm:pt modelId="{FE4BB27C-3648-4141-9E89-64C8320EC8DD}" type="pres">
      <dgm:prSet presAssocID="{F16B26D5-C3E7-4E30-BA01-62BE5CC22356}" presName="chevron7" presStyleLbl="alignNode1" presStyleIdx="20" presStyleCnt="21" custScaleX="152299" custLinFactNeighborX="35361" custLinFactNeighborY="-18016"/>
      <dgm:spPr/>
    </dgm:pt>
    <dgm:pt modelId="{A441DC23-D278-4388-8788-14A1F2EC107D}" type="pres">
      <dgm:prSet presAssocID="{F16B26D5-C3E7-4E30-BA01-62BE5CC22356}" presName="childtext" presStyleLbl="solidFgAcc1" presStyleIdx="2" presStyleCnt="3" custScaleX="117610" custScaleY="137716" custLinFactNeighborY="-2469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43D9C74-FD63-405D-9E20-13E1DED4B73C}" srcId="{011B7575-4237-4F4F-BCB0-24CA86F8EFAC}" destId="{834ED5BD-F4EC-45EB-99FA-A773661AE3AC}" srcOrd="1" destOrd="0" parTransId="{A7943250-D943-45D1-B6D8-F733A0C04113}" sibTransId="{B34E8D68-7406-4A27-935C-69AB5C5B7CE1}"/>
    <dgm:cxn modelId="{0B7A8073-4BF4-4A06-9BA1-AB09F18D8678}" srcId="{F16B26D5-C3E7-4E30-BA01-62BE5CC22356}" destId="{E123FDE9-C2EC-4F5F-B97E-AE6B740A02D8}" srcOrd="0" destOrd="0" parTransId="{B6E07CB3-04BF-4D1B-A28B-83E8AFACA0FE}" sibTransId="{EBE77C26-8E2C-47D8-A944-EFADBE25F90C}"/>
    <dgm:cxn modelId="{35FB452D-9C7E-482A-843B-9019B344EE1B}" srcId="{834ED5BD-F4EC-45EB-99FA-A773661AE3AC}" destId="{D4484614-4A67-43F9-997F-8A8496E88236}" srcOrd="0" destOrd="0" parTransId="{55F0EBE0-2C03-4053-8073-48745F0D0042}" sibTransId="{786814A9-3931-4024-B38E-61EBE5868F9F}"/>
    <dgm:cxn modelId="{FCFFEFD1-A048-48C9-A581-EE40CA2EC6D3}" type="presOf" srcId="{E123FDE9-C2EC-4F5F-B97E-AE6B740A02D8}" destId="{A441DC23-D278-4388-8788-14A1F2EC107D}" srcOrd="0" destOrd="0" presId="urn:microsoft.com/office/officeart/2008/layout/VerticalAccentList"/>
    <dgm:cxn modelId="{23111F15-6CE3-4AF6-B883-EB0A6204D703}" type="presOf" srcId="{834ED5BD-F4EC-45EB-99FA-A773661AE3AC}" destId="{BDC95F1A-3444-4674-ABFD-6029B90FB6D5}" srcOrd="0" destOrd="0" presId="urn:microsoft.com/office/officeart/2008/layout/VerticalAccentList"/>
    <dgm:cxn modelId="{52632857-0221-488B-820B-EBFB1CD28233}" srcId="{D6DD7E0B-9DF2-4DF3-9D4D-B4B6D7C145CE}" destId="{B47C0F78-2C22-4A5B-86A9-36CFEC1C90C0}" srcOrd="0" destOrd="0" parTransId="{7B621E55-1F49-4296-B540-B41C367A8A07}" sibTransId="{424AE577-3ADF-40B2-BD2E-9F88F53396A0}"/>
    <dgm:cxn modelId="{B99069C8-D545-403A-B9AF-0D640907E0E3}" srcId="{011B7575-4237-4F4F-BCB0-24CA86F8EFAC}" destId="{F16B26D5-C3E7-4E30-BA01-62BE5CC22356}" srcOrd="2" destOrd="0" parTransId="{BC1E29F7-FB06-47BD-9DD9-184C7E60B534}" sibTransId="{CEB2E081-D2BC-4EE5-B962-ED0976EBD0AC}"/>
    <dgm:cxn modelId="{0D8C48B2-8038-4A23-8086-B194B9185D2C}" type="presOf" srcId="{F16B26D5-C3E7-4E30-BA01-62BE5CC22356}" destId="{5235EE5F-9594-48B0-9E6C-2E9413C4A8AB}" srcOrd="0" destOrd="0" presId="urn:microsoft.com/office/officeart/2008/layout/VerticalAccentList"/>
    <dgm:cxn modelId="{EF1AA13C-2C60-4ACB-A408-073BB8EAB478}" srcId="{011B7575-4237-4F4F-BCB0-24CA86F8EFAC}" destId="{D6DD7E0B-9DF2-4DF3-9D4D-B4B6D7C145CE}" srcOrd="0" destOrd="0" parTransId="{00656FAD-2303-4859-81F7-FE74D7CA7B3A}" sibTransId="{8D152A49-5B7C-4F40-9C6E-11823E947EF4}"/>
    <dgm:cxn modelId="{2651EAB3-C883-4317-8DAA-A0FEF66D1338}" type="presOf" srcId="{D6DD7E0B-9DF2-4DF3-9D4D-B4B6D7C145CE}" destId="{1C15046D-686B-4672-9079-4775A9E5FDB4}" srcOrd="0" destOrd="0" presId="urn:microsoft.com/office/officeart/2008/layout/VerticalAccentList"/>
    <dgm:cxn modelId="{BB231039-2503-4683-A389-98EDC429087F}" type="presOf" srcId="{011B7575-4237-4F4F-BCB0-24CA86F8EFAC}" destId="{3243EBB6-8959-4127-9CB6-AF61B0FDE05A}" srcOrd="0" destOrd="0" presId="urn:microsoft.com/office/officeart/2008/layout/VerticalAccentList"/>
    <dgm:cxn modelId="{31597294-D6DE-4DD9-935C-489417CA878F}" type="presOf" srcId="{B47C0F78-2C22-4A5B-86A9-36CFEC1C90C0}" destId="{643BA65A-B354-4860-9A46-36AADE0F0282}" srcOrd="0" destOrd="0" presId="urn:microsoft.com/office/officeart/2008/layout/VerticalAccentList"/>
    <dgm:cxn modelId="{3C229512-C55D-4346-AA9D-A572A89E8135}" type="presOf" srcId="{D4484614-4A67-43F9-997F-8A8496E88236}" destId="{DA32C2A8-7A8A-47F6-9206-34D85A73BC24}" srcOrd="0" destOrd="0" presId="urn:microsoft.com/office/officeart/2008/layout/VerticalAccentList"/>
    <dgm:cxn modelId="{4A47897D-F6EC-4167-BED8-13121DFE4981}" type="presParOf" srcId="{3243EBB6-8959-4127-9CB6-AF61B0FDE05A}" destId="{A9258CAE-2E7F-47F5-97B2-E467F74B5295}" srcOrd="0" destOrd="0" presId="urn:microsoft.com/office/officeart/2008/layout/VerticalAccentList"/>
    <dgm:cxn modelId="{27FCE360-86EC-4ACA-A51E-C5886D03B5AB}" type="presParOf" srcId="{A9258CAE-2E7F-47F5-97B2-E467F74B5295}" destId="{1C15046D-686B-4672-9079-4775A9E5FDB4}" srcOrd="0" destOrd="0" presId="urn:microsoft.com/office/officeart/2008/layout/VerticalAccentList"/>
    <dgm:cxn modelId="{C2E834AA-5D85-405E-BDA3-C8C9AD1BA169}" type="presParOf" srcId="{3243EBB6-8959-4127-9CB6-AF61B0FDE05A}" destId="{14768C43-AF67-4233-BA99-E9F0F7EA55EA}" srcOrd="1" destOrd="0" presId="urn:microsoft.com/office/officeart/2008/layout/VerticalAccentList"/>
    <dgm:cxn modelId="{4D337BE7-7794-4C30-93BB-73754AE2C2AA}" type="presParOf" srcId="{14768C43-AF67-4233-BA99-E9F0F7EA55EA}" destId="{F048A6E3-F60E-4FD4-89EF-256F13BCF7A8}" srcOrd="0" destOrd="0" presId="urn:microsoft.com/office/officeart/2008/layout/VerticalAccentList"/>
    <dgm:cxn modelId="{5DAE7D49-EF1D-489A-AD31-BB71309562C2}" type="presParOf" srcId="{14768C43-AF67-4233-BA99-E9F0F7EA55EA}" destId="{8F2E6A80-C889-4CD1-87F6-950035BE8D5A}" srcOrd="1" destOrd="0" presId="urn:microsoft.com/office/officeart/2008/layout/VerticalAccentList"/>
    <dgm:cxn modelId="{883FA8C0-304B-4C27-A5C0-746EA606C88B}" type="presParOf" srcId="{14768C43-AF67-4233-BA99-E9F0F7EA55EA}" destId="{FA47AE37-7786-4F08-8D23-F57543E476B4}" srcOrd="2" destOrd="0" presId="urn:microsoft.com/office/officeart/2008/layout/VerticalAccentList"/>
    <dgm:cxn modelId="{E8FAC51B-CBB8-4262-9C30-ECAC318C7E46}" type="presParOf" srcId="{14768C43-AF67-4233-BA99-E9F0F7EA55EA}" destId="{A23E06DF-3D52-49C4-854C-17CC5BB7FA26}" srcOrd="3" destOrd="0" presId="urn:microsoft.com/office/officeart/2008/layout/VerticalAccentList"/>
    <dgm:cxn modelId="{18C8A555-6BA9-4FA1-A541-A60A28A35687}" type="presParOf" srcId="{14768C43-AF67-4233-BA99-E9F0F7EA55EA}" destId="{A0579CA6-88C2-4383-A58D-01035D24B32B}" srcOrd="4" destOrd="0" presId="urn:microsoft.com/office/officeart/2008/layout/VerticalAccentList"/>
    <dgm:cxn modelId="{AD3CA19A-9DBF-4C44-9680-4B78E03B7E75}" type="presParOf" srcId="{14768C43-AF67-4233-BA99-E9F0F7EA55EA}" destId="{63BE2F70-5895-493F-B422-11F43803E081}" srcOrd="5" destOrd="0" presId="urn:microsoft.com/office/officeart/2008/layout/VerticalAccentList"/>
    <dgm:cxn modelId="{9E90E7F9-48AB-4EB3-B619-3CE17DE2AF04}" type="presParOf" srcId="{14768C43-AF67-4233-BA99-E9F0F7EA55EA}" destId="{129B320A-4D68-4859-9292-C0E0C56680DF}" srcOrd="6" destOrd="0" presId="urn:microsoft.com/office/officeart/2008/layout/VerticalAccentList"/>
    <dgm:cxn modelId="{D4631EE8-E2A9-4386-804D-AACCB7506816}" type="presParOf" srcId="{14768C43-AF67-4233-BA99-E9F0F7EA55EA}" destId="{643BA65A-B354-4860-9A46-36AADE0F0282}" srcOrd="7" destOrd="0" presId="urn:microsoft.com/office/officeart/2008/layout/VerticalAccentList"/>
    <dgm:cxn modelId="{1C240319-6ADC-4E33-8D93-8C37E7A84EBD}" type="presParOf" srcId="{3243EBB6-8959-4127-9CB6-AF61B0FDE05A}" destId="{19E905FD-2311-415E-AFC9-B99FC0CF10CA}" srcOrd="2" destOrd="0" presId="urn:microsoft.com/office/officeart/2008/layout/VerticalAccentList"/>
    <dgm:cxn modelId="{26B0179B-1FBA-4F48-9677-FA872090A0AF}" type="presParOf" srcId="{3243EBB6-8959-4127-9CB6-AF61B0FDE05A}" destId="{509E7BC7-A6B2-429A-8D70-1FB9CE0864E1}" srcOrd="3" destOrd="0" presId="urn:microsoft.com/office/officeart/2008/layout/VerticalAccentList"/>
    <dgm:cxn modelId="{3DFEED32-4F18-415C-9C72-2233D7007728}" type="presParOf" srcId="{509E7BC7-A6B2-429A-8D70-1FB9CE0864E1}" destId="{BDC95F1A-3444-4674-ABFD-6029B90FB6D5}" srcOrd="0" destOrd="0" presId="urn:microsoft.com/office/officeart/2008/layout/VerticalAccentList"/>
    <dgm:cxn modelId="{325AA477-CCC7-4389-BF72-C72ECDE42F10}" type="presParOf" srcId="{3243EBB6-8959-4127-9CB6-AF61B0FDE05A}" destId="{15E42202-B0AE-434B-90B9-BD6975275979}" srcOrd="4" destOrd="0" presId="urn:microsoft.com/office/officeart/2008/layout/VerticalAccentList"/>
    <dgm:cxn modelId="{8B32F2EE-407E-4A71-9FEA-26714CB34F61}" type="presParOf" srcId="{15E42202-B0AE-434B-90B9-BD6975275979}" destId="{5D12F05A-A4C8-477B-B690-BE6E693FA2FC}" srcOrd="0" destOrd="0" presId="urn:microsoft.com/office/officeart/2008/layout/VerticalAccentList"/>
    <dgm:cxn modelId="{04754197-634D-4B1D-9A80-DD83712A4C69}" type="presParOf" srcId="{15E42202-B0AE-434B-90B9-BD6975275979}" destId="{15D1A092-BEA7-4D50-8885-6A441B2CBE0C}" srcOrd="1" destOrd="0" presId="urn:microsoft.com/office/officeart/2008/layout/VerticalAccentList"/>
    <dgm:cxn modelId="{98489847-875C-4CE9-9F86-E2494214B884}" type="presParOf" srcId="{15E42202-B0AE-434B-90B9-BD6975275979}" destId="{FF19892B-35A6-4537-A0AB-7DFBD24C0FA9}" srcOrd="2" destOrd="0" presId="urn:microsoft.com/office/officeart/2008/layout/VerticalAccentList"/>
    <dgm:cxn modelId="{883B521B-2463-40BA-B0BB-EC8E6403DB38}" type="presParOf" srcId="{15E42202-B0AE-434B-90B9-BD6975275979}" destId="{529DF450-F2BD-446A-A0F7-5D162814AE81}" srcOrd="3" destOrd="0" presId="urn:microsoft.com/office/officeart/2008/layout/VerticalAccentList"/>
    <dgm:cxn modelId="{D464078E-D89D-4755-B697-B3D906C0E867}" type="presParOf" srcId="{15E42202-B0AE-434B-90B9-BD6975275979}" destId="{F5792021-E870-4EB4-B907-9297EB7AFAEE}" srcOrd="4" destOrd="0" presId="urn:microsoft.com/office/officeart/2008/layout/VerticalAccentList"/>
    <dgm:cxn modelId="{F513220A-93E6-436C-8B78-EF2AC16832F5}" type="presParOf" srcId="{15E42202-B0AE-434B-90B9-BD6975275979}" destId="{EB68A6AC-6D3D-4CD6-BDCA-C4B7065EAD8F}" srcOrd="5" destOrd="0" presId="urn:microsoft.com/office/officeart/2008/layout/VerticalAccentList"/>
    <dgm:cxn modelId="{E893173B-78DA-455A-8461-1EB00C0E5414}" type="presParOf" srcId="{15E42202-B0AE-434B-90B9-BD6975275979}" destId="{81284C80-06F2-4904-8091-39F1A55F4AB0}" srcOrd="6" destOrd="0" presId="urn:microsoft.com/office/officeart/2008/layout/VerticalAccentList"/>
    <dgm:cxn modelId="{CA020878-F647-4EDC-BC5B-F41A2EAAD182}" type="presParOf" srcId="{15E42202-B0AE-434B-90B9-BD6975275979}" destId="{DA32C2A8-7A8A-47F6-9206-34D85A73BC24}" srcOrd="7" destOrd="0" presId="urn:microsoft.com/office/officeart/2008/layout/VerticalAccentList"/>
    <dgm:cxn modelId="{5B5D7464-09BF-445C-BF85-1AA9AF56D24E}" type="presParOf" srcId="{3243EBB6-8959-4127-9CB6-AF61B0FDE05A}" destId="{54AB67BD-726E-4A0C-8842-AD4205FF752B}" srcOrd="5" destOrd="0" presId="urn:microsoft.com/office/officeart/2008/layout/VerticalAccentList"/>
    <dgm:cxn modelId="{2FE39DE8-E7EB-4173-8622-7F886367B9E8}" type="presParOf" srcId="{3243EBB6-8959-4127-9CB6-AF61B0FDE05A}" destId="{9016A72C-77A9-4DFE-BD8E-0C568D5ADC49}" srcOrd="6" destOrd="0" presId="urn:microsoft.com/office/officeart/2008/layout/VerticalAccentList"/>
    <dgm:cxn modelId="{20A6C46D-AE1D-440B-8425-C33FB3CDE8C9}" type="presParOf" srcId="{9016A72C-77A9-4DFE-BD8E-0C568D5ADC49}" destId="{5235EE5F-9594-48B0-9E6C-2E9413C4A8AB}" srcOrd="0" destOrd="0" presId="urn:microsoft.com/office/officeart/2008/layout/VerticalAccentList"/>
    <dgm:cxn modelId="{53283CF5-DE1D-4A70-9D8D-3BD13FD5ADAE}" type="presParOf" srcId="{3243EBB6-8959-4127-9CB6-AF61B0FDE05A}" destId="{490E5CA4-A8CE-4065-A9D9-2795C4E894F6}" srcOrd="7" destOrd="0" presId="urn:microsoft.com/office/officeart/2008/layout/VerticalAccentList"/>
    <dgm:cxn modelId="{F4A11878-3373-49C9-9F04-9875AFBA6B18}" type="presParOf" srcId="{490E5CA4-A8CE-4065-A9D9-2795C4E894F6}" destId="{7535EF69-49F2-4484-AC12-95F3654CB096}" srcOrd="0" destOrd="0" presId="urn:microsoft.com/office/officeart/2008/layout/VerticalAccentList"/>
    <dgm:cxn modelId="{5F53B149-CB7A-4911-B398-6165908ED067}" type="presParOf" srcId="{490E5CA4-A8CE-4065-A9D9-2795C4E894F6}" destId="{C13E1D10-DADA-49B4-8009-F22AD26DF06E}" srcOrd="1" destOrd="0" presId="urn:microsoft.com/office/officeart/2008/layout/VerticalAccentList"/>
    <dgm:cxn modelId="{E251000E-9F47-4615-8C6F-E74C798E3ACE}" type="presParOf" srcId="{490E5CA4-A8CE-4065-A9D9-2795C4E894F6}" destId="{70FD5950-46C9-4CA0-BED2-ADB36AF2B906}" srcOrd="2" destOrd="0" presId="urn:microsoft.com/office/officeart/2008/layout/VerticalAccentList"/>
    <dgm:cxn modelId="{28279E60-0F8D-47DD-8A37-F7105556A9CB}" type="presParOf" srcId="{490E5CA4-A8CE-4065-A9D9-2795C4E894F6}" destId="{EA2301FA-CDA3-4B4E-B4B9-D7AA9132086A}" srcOrd="3" destOrd="0" presId="urn:microsoft.com/office/officeart/2008/layout/VerticalAccentList"/>
    <dgm:cxn modelId="{319A16E6-A392-40F7-B000-E16D178E5725}" type="presParOf" srcId="{490E5CA4-A8CE-4065-A9D9-2795C4E894F6}" destId="{7A1490B6-37FC-4015-B9CB-E29763F96DB2}" srcOrd="4" destOrd="0" presId="urn:microsoft.com/office/officeart/2008/layout/VerticalAccentList"/>
    <dgm:cxn modelId="{1EFD03D5-0BBB-43F8-9048-315DBEAAFC15}" type="presParOf" srcId="{490E5CA4-A8CE-4065-A9D9-2795C4E894F6}" destId="{3A6E39A7-EF20-4CB4-A5E6-A9C3E92F799A}" srcOrd="5" destOrd="0" presId="urn:microsoft.com/office/officeart/2008/layout/VerticalAccentList"/>
    <dgm:cxn modelId="{B2773283-AE02-4B4C-AA32-ABE3FB65543D}" type="presParOf" srcId="{490E5CA4-A8CE-4065-A9D9-2795C4E894F6}" destId="{FE4BB27C-3648-4141-9E89-64C8320EC8DD}" srcOrd="6" destOrd="0" presId="urn:microsoft.com/office/officeart/2008/layout/VerticalAccentList"/>
    <dgm:cxn modelId="{97D9095F-5752-46AE-9AFD-79A19F7483CA}" type="presParOf" srcId="{490E5CA4-A8CE-4065-A9D9-2795C4E894F6}" destId="{A441DC23-D278-4388-8788-14A1F2EC107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11B7575-4237-4F4F-BCB0-24CA86F8EFAC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ED5BD-F4EC-45EB-99FA-A773661AE3AC}">
      <dgm:prSet phldrT="[Texto]" custT="1"/>
      <dgm:spPr/>
      <dgm:t>
        <a:bodyPr/>
        <a:lstStyle/>
        <a:p>
          <a:r>
            <a:rPr lang="es-ES" sz="2400" dirty="0" smtClean="0"/>
            <a:t>Remplazando datos tenemos:</a:t>
          </a:r>
          <a:endParaRPr lang="es-ES" sz="2400" dirty="0"/>
        </a:p>
      </dgm:t>
    </dgm:pt>
    <dgm:pt modelId="{A7943250-D943-45D1-B6D8-F733A0C04113}" type="parTrans" cxnId="{F43D9C74-FD63-405D-9E20-13E1DED4B73C}">
      <dgm:prSet/>
      <dgm:spPr/>
      <dgm:t>
        <a:bodyPr/>
        <a:lstStyle/>
        <a:p>
          <a:endParaRPr lang="es-ES"/>
        </a:p>
      </dgm:t>
    </dgm:pt>
    <dgm:pt modelId="{B34E8D68-7406-4A27-935C-69AB5C5B7CE1}" type="sibTrans" cxnId="{F43D9C74-FD63-405D-9E20-13E1DED4B73C}">
      <dgm:prSet/>
      <dgm:spPr/>
      <dgm:t>
        <a:bodyPr/>
        <a:lstStyle/>
        <a:p>
          <a:endParaRPr lang="es-ES"/>
        </a:p>
      </dgm:t>
    </dgm:pt>
    <dgm:pt modelId="{D4484614-4A67-43F9-997F-8A8496E88236}">
      <dgm:prSet phldrT="[Texto]" custT="1"/>
      <dgm:spPr>
        <a:blipFill rotWithShape="1">
          <a:blip xmlns:r="http://schemas.openxmlformats.org/officeDocument/2006/relationships" r:embed="rId1"/>
          <a:stretch>
            <a:fillRect b="-2424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55F0EBE0-2C03-4053-8073-48745F0D0042}" type="parTrans" cxnId="{35FB452D-9C7E-482A-843B-9019B344EE1B}">
      <dgm:prSet/>
      <dgm:spPr/>
      <dgm:t>
        <a:bodyPr/>
        <a:lstStyle/>
        <a:p>
          <a:endParaRPr lang="es-ES"/>
        </a:p>
      </dgm:t>
    </dgm:pt>
    <dgm:pt modelId="{786814A9-3931-4024-B38E-61EBE5868F9F}" type="sibTrans" cxnId="{35FB452D-9C7E-482A-843B-9019B344EE1B}">
      <dgm:prSet/>
      <dgm:spPr/>
      <dgm:t>
        <a:bodyPr/>
        <a:lstStyle/>
        <a:p>
          <a:endParaRPr lang="es-ES"/>
        </a:p>
      </dgm:t>
    </dgm:pt>
    <dgm:pt modelId="{F16B26D5-C3E7-4E30-BA01-62BE5CC22356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BC1E29F7-FB06-47BD-9DD9-184C7E60B534}" type="parTrans" cxnId="{B99069C8-D545-403A-B9AF-0D640907E0E3}">
      <dgm:prSet/>
      <dgm:spPr/>
      <dgm:t>
        <a:bodyPr/>
        <a:lstStyle/>
        <a:p>
          <a:endParaRPr lang="es-ES"/>
        </a:p>
      </dgm:t>
    </dgm:pt>
    <dgm:pt modelId="{CEB2E081-D2BC-4EE5-B962-ED0976EBD0AC}" type="sibTrans" cxnId="{B99069C8-D545-403A-B9AF-0D640907E0E3}">
      <dgm:prSet/>
      <dgm:spPr/>
      <dgm:t>
        <a:bodyPr/>
        <a:lstStyle/>
        <a:p>
          <a:endParaRPr lang="es-ES"/>
        </a:p>
      </dgm:t>
    </dgm:pt>
    <dgm:pt modelId="{E123FDE9-C2EC-4F5F-B97E-AE6B740A02D8}">
      <dgm:prSet phldrT="[Texto]" custT="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B6E07CB3-04BF-4D1B-A28B-83E8AFACA0FE}" type="parTrans" cxnId="{0B7A8073-4BF4-4A06-9BA1-AB09F18D8678}">
      <dgm:prSet/>
      <dgm:spPr/>
      <dgm:t>
        <a:bodyPr/>
        <a:lstStyle/>
        <a:p>
          <a:endParaRPr lang="es-ES"/>
        </a:p>
      </dgm:t>
    </dgm:pt>
    <dgm:pt modelId="{EBE77C26-8E2C-47D8-A944-EFADBE25F90C}" type="sibTrans" cxnId="{0B7A8073-4BF4-4A06-9BA1-AB09F18D8678}">
      <dgm:prSet/>
      <dgm:spPr/>
      <dgm:t>
        <a:bodyPr/>
        <a:lstStyle/>
        <a:p>
          <a:endParaRPr lang="es-ES"/>
        </a:p>
      </dgm:t>
    </dgm:pt>
    <dgm:pt modelId="{B47C0F78-2C22-4A5B-86A9-36CFEC1C90C0}">
      <dgm:prSet phldrT="[Texto]" custT="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424AE577-3ADF-40B2-BD2E-9F88F53396A0}" type="sibTrans" cxnId="{52632857-0221-488B-820B-EBFB1CD28233}">
      <dgm:prSet/>
      <dgm:spPr/>
      <dgm:t>
        <a:bodyPr/>
        <a:lstStyle/>
        <a:p>
          <a:endParaRPr lang="es-ES"/>
        </a:p>
      </dgm:t>
    </dgm:pt>
    <dgm:pt modelId="{7B621E55-1F49-4296-B540-B41C367A8A07}" type="parTrans" cxnId="{52632857-0221-488B-820B-EBFB1CD28233}">
      <dgm:prSet/>
      <dgm:spPr/>
      <dgm:t>
        <a:bodyPr/>
        <a:lstStyle/>
        <a:p>
          <a:endParaRPr lang="es-ES"/>
        </a:p>
      </dgm:t>
    </dgm:pt>
    <dgm:pt modelId="{D6DD7E0B-9DF2-4DF3-9D4D-B4B6D7C145C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8D152A49-5B7C-4F40-9C6E-11823E947EF4}" type="sibTrans" cxnId="{EF1AA13C-2C60-4ACB-A408-073BB8EAB478}">
      <dgm:prSet/>
      <dgm:spPr/>
      <dgm:t>
        <a:bodyPr/>
        <a:lstStyle/>
        <a:p>
          <a:endParaRPr lang="es-ES"/>
        </a:p>
      </dgm:t>
    </dgm:pt>
    <dgm:pt modelId="{00656FAD-2303-4859-81F7-FE74D7CA7B3A}" type="parTrans" cxnId="{EF1AA13C-2C60-4ACB-A408-073BB8EAB478}">
      <dgm:prSet/>
      <dgm:spPr/>
      <dgm:t>
        <a:bodyPr/>
        <a:lstStyle/>
        <a:p>
          <a:endParaRPr lang="es-ES"/>
        </a:p>
      </dgm:t>
    </dgm:pt>
    <dgm:pt modelId="{3243EBB6-8959-4127-9CB6-AF61B0FDE05A}" type="pres">
      <dgm:prSet presAssocID="{011B7575-4237-4F4F-BCB0-24CA86F8EFA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A9258CAE-2E7F-47F5-97B2-E467F74B5295}" type="pres">
      <dgm:prSet presAssocID="{D6DD7E0B-9DF2-4DF3-9D4D-B4B6D7C145CE}" presName="parenttextcomposite" presStyleCnt="0"/>
      <dgm:spPr/>
    </dgm:pt>
    <dgm:pt modelId="{1C15046D-686B-4672-9079-4775A9E5FDB4}" type="pres">
      <dgm:prSet presAssocID="{D6DD7E0B-9DF2-4DF3-9D4D-B4B6D7C145CE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768C43-AF67-4233-BA99-E9F0F7EA55EA}" type="pres">
      <dgm:prSet presAssocID="{D6DD7E0B-9DF2-4DF3-9D4D-B4B6D7C145CE}" presName="composite" presStyleCnt="0"/>
      <dgm:spPr/>
    </dgm:pt>
    <dgm:pt modelId="{F048A6E3-F60E-4FD4-89EF-256F13BCF7A8}" type="pres">
      <dgm:prSet presAssocID="{D6DD7E0B-9DF2-4DF3-9D4D-B4B6D7C145CE}" presName="chevron1" presStyleLbl="alignNode1" presStyleIdx="0" presStyleCnt="21"/>
      <dgm:spPr/>
    </dgm:pt>
    <dgm:pt modelId="{8F2E6A80-C889-4CD1-87F6-950035BE8D5A}" type="pres">
      <dgm:prSet presAssocID="{D6DD7E0B-9DF2-4DF3-9D4D-B4B6D7C145CE}" presName="chevron2" presStyleLbl="alignNode1" presStyleIdx="1" presStyleCnt="21"/>
      <dgm:spPr/>
    </dgm:pt>
    <dgm:pt modelId="{FA47AE37-7786-4F08-8D23-F57543E476B4}" type="pres">
      <dgm:prSet presAssocID="{D6DD7E0B-9DF2-4DF3-9D4D-B4B6D7C145CE}" presName="chevron3" presStyleLbl="alignNode1" presStyleIdx="2" presStyleCnt="21"/>
      <dgm:spPr/>
    </dgm:pt>
    <dgm:pt modelId="{A23E06DF-3D52-49C4-854C-17CC5BB7FA26}" type="pres">
      <dgm:prSet presAssocID="{D6DD7E0B-9DF2-4DF3-9D4D-B4B6D7C145CE}" presName="chevron4" presStyleLbl="alignNode1" presStyleIdx="3" presStyleCnt="21"/>
      <dgm:spPr/>
    </dgm:pt>
    <dgm:pt modelId="{A0579CA6-88C2-4383-A58D-01035D24B32B}" type="pres">
      <dgm:prSet presAssocID="{D6DD7E0B-9DF2-4DF3-9D4D-B4B6D7C145CE}" presName="chevron5" presStyleLbl="alignNode1" presStyleIdx="4" presStyleCnt="21"/>
      <dgm:spPr/>
    </dgm:pt>
    <dgm:pt modelId="{63BE2F70-5895-493F-B422-11F43803E081}" type="pres">
      <dgm:prSet presAssocID="{D6DD7E0B-9DF2-4DF3-9D4D-B4B6D7C145CE}" presName="chevron6" presStyleLbl="alignNode1" presStyleIdx="5" presStyleCnt="21"/>
      <dgm:spPr/>
    </dgm:pt>
    <dgm:pt modelId="{129B320A-4D68-4859-9292-C0E0C56680DF}" type="pres">
      <dgm:prSet presAssocID="{D6DD7E0B-9DF2-4DF3-9D4D-B4B6D7C145CE}" presName="chevron7" presStyleLbl="alignNode1" presStyleIdx="6" presStyleCnt="21" custScaleX="152290" custLinFactNeighborX="41152"/>
      <dgm:spPr/>
    </dgm:pt>
    <dgm:pt modelId="{643BA65A-B354-4860-9A46-36AADE0F0282}" type="pres">
      <dgm:prSet presAssocID="{D6DD7E0B-9DF2-4DF3-9D4D-B4B6D7C145CE}" presName="childtext" presStyleLbl="solidFgAcc1" presStyleIdx="0" presStyleCnt="3" custScaleX="117610" custScaleY="101146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E905FD-2311-415E-AFC9-B99FC0CF10CA}" type="pres">
      <dgm:prSet presAssocID="{8D152A49-5B7C-4F40-9C6E-11823E947EF4}" presName="sibTrans" presStyleCnt="0"/>
      <dgm:spPr/>
    </dgm:pt>
    <dgm:pt modelId="{509E7BC7-A6B2-429A-8D70-1FB9CE0864E1}" type="pres">
      <dgm:prSet presAssocID="{834ED5BD-F4EC-45EB-99FA-A773661AE3AC}" presName="parenttextcomposite" presStyleCnt="0"/>
      <dgm:spPr/>
    </dgm:pt>
    <dgm:pt modelId="{BDC95F1A-3444-4674-ABFD-6029B90FB6D5}" type="pres">
      <dgm:prSet presAssocID="{834ED5BD-F4EC-45EB-99FA-A773661AE3AC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E42202-B0AE-434B-90B9-BD6975275979}" type="pres">
      <dgm:prSet presAssocID="{834ED5BD-F4EC-45EB-99FA-A773661AE3AC}" presName="composite" presStyleCnt="0"/>
      <dgm:spPr/>
    </dgm:pt>
    <dgm:pt modelId="{5D12F05A-A4C8-477B-B690-BE6E693FA2FC}" type="pres">
      <dgm:prSet presAssocID="{834ED5BD-F4EC-45EB-99FA-A773661AE3AC}" presName="chevron1" presStyleLbl="alignNode1" presStyleIdx="7" presStyleCnt="21"/>
      <dgm:spPr/>
    </dgm:pt>
    <dgm:pt modelId="{15D1A092-BEA7-4D50-8885-6A441B2CBE0C}" type="pres">
      <dgm:prSet presAssocID="{834ED5BD-F4EC-45EB-99FA-A773661AE3AC}" presName="chevron2" presStyleLbl="alignNode1" presStyleIdx="8" presStyleCnt="21"/>
      <dgm:spPr/>
    </dgm:pt>
    <dgm:pt modelId="{FF19892B-35A6-4537-A0AB-7DFBD24C0FA9}" type="pres">
      <dgm:prSet presAssocID="{834ED5BD-F4EC-45EB-99FA-A773661AE3AC}" presName="chevron3" presStyleLbl="alignNode1" presStyleIdx="9" presStyleCnt="21"/>
      <dgm:spPr/>
    </dgm:pt>
    <dgm:pt modelId="{529DF450-F2BD-446A-A0F7-5D162814AE81}" type="pres">
      <dgm:prSet presAssocID="{834ED5BD-F4EC-45EB-99FA-A773661AE3AC}" presName="chevron4" presStyleLbl="alignNode1" presStyleIdx="10" presStyleCnt="21"/>
      <dgm:spPr/>
    </dgm:pt>
    <dgm:pt modelId="{F5792021-E870-4EB4-B907-9297EB7AFAEE}" type="pres">
      <dgm:prSet presAssocID="{834ED5BD-F4EC-45EB-99FA-A773661AE3AC}" presName="chevron5" presStyleLbl="alignNode1" presStyleIdx="11" presStyleCnt="21"/>
      <dgm:spPr/>
    </dgm:pt>
    <dgm:pt modelId="{EB68A6AC-6D3D-4CD6-BDCA-C4B7065EAD8F}" type="pres">
      <dgm:prSet presAssocID="{834ED5BD-F4EC-45EB-99FA-A773661AE3AC}" presName="chevron6" presStyleLbl="alignNode1" presStyleIdx="12" presStyleCnt="21"/>
      <dgm:spPr/>
    </dgm:pt>
    <dgm:pt modelId="{81284C80-06F2-4904-8091-39F1A55F4AB0}" type="pres">
      <dgm:prSet presAssocID="{834ED5BD-F4EC-45EB-99FA-A773661AE3AC}" presName="chevron7" presStyleLbl="alignNode1" presStyleIdx="13" presStyleCnt="21" custScaleX="166593" custScaleY="97028" custLinFactNeighborX="39225"/>
      <dgm:spPr/>
    </dgm:pt>
    <dgm:pt modelId="{DA32C2A8-7A8A-47F6-9206-34D85A73BC24}" type="pres">
      <dgm:prSet presAssocID="{834ED5BD-F4EC-45EB-99FA-A773661AE3AC}" presName="childtext" presStyleLbl="solidFgAcc1" presStyleIdx="1" presStyleCnt="3" custScaleX="117610" custScaleY="10356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AB67BD-726E-4A0C-8842-AD4205FF752B}" type="pres">
      <dgm:prSet presAssocID="{B34E8D68-7406-4A27-935C-69AB5C5B7CE1}" presName="sibTrans" presStyleCnt="0"/>
      <dgm:spPr/>
    </dgm:pt>
    <dgm:pt modelId="{9016A72C-77A9-4DFE-BD8E-0C568D5ADC49}" type="pres">
      <dgm:prSet presAssocID="{F16B26D5-C3E7-4E30-BA01-62BE5CC22356}" presName="parenttextcomposite" presStyleCnt="0"/>
      <dgm:spPr/>
    </dgm:pt>
    <dgm:pt modelId="{5235EE5F-9594-48B0-9E6C-2E9413C4A8AB}" type="pres">
      <dgm:prSet presAssocID="{F16B26D5-C3E7-4E30-BA01-62BE5CC22356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0E5CA4-A8CE-4065-A9D9-2795C4E894F6}" type="pres">
      <dgm:prSet presAssocID="{F16B26D5-C3E7-4E30-BA01-62BE5CC22356}" presName="composite" presStyleCnt="0"/>
      <dgm:spPr/>
    </dgm:pt>
    <dgm:pt modelId="{7535EF69-49F2-4484-AC12-95F3654CB096}" type="pres">
      <dgm:prSet presAssocID="{F16B26D5-C3E7-4E30-BA01-62BE5CC22356}" presName="chevron1" presStyleLbl="alignNode1" presStyleIdx="14" presStyleCnt="21" custLinFactNeighborY="-18886"/>
      <dgm:spPr/>
    </dgm:pt>
    <dgm:pt modelId="{C13E1D10-DADA-49B4-8009-F22AD26DF06E}" type="pres">
      <dgm:prSet presAssocID="{F16B26D5-C3E7-4E30-BA01-62BE5CC22356}" presName="chevron2" presStyleLbl="alignNode1" presStyleIdx="15" presStyleCnt="21" custLinFactNeighborY="-18886"/>
      <dgm:spPr/>
    </dgm:pt>
    <dgm:pt modelId="{70FD5950-46C9-4CA0-BED2-ADB36AF2B906}" type="pres">
      <dgm:prSet presAssocID="{F16B26D5-C3E7-4E30-BA01-62BE5CC22356}" presName="chevron3" presStyleLbl="alignNode1" presStyleIdx="16" presStyleCnt="21" custLinFactNeighborY="-18016"/>
      <dgm:spPr/>
    </dgm:pt>
    <dgm:pt modelId="{EA2301FA-CDA3-4B4E-B4B9-D7AA9132086A}" type="pres">
      <dgm:prSet presAssocID="{F16B26D5-C3E7-4E30-BA01-62BE5CC22356}" presName="chevron4" presStyleLbl="alignNode1" presStyleIdx="17" presStyleCnt="21" custLinFactNeighborY="-18016"/>
      <dgm:spPr/>
    </dgm:pt>
    <dgm:pt modelId="{7A1490B6-37FC-4015-B9CB-E29763F96DB2}" type="pres">
      <dgm:prSet presAssocID="{F16B26D5-C3E7-4E30-BA01-62BE5CC22356}" presName="chevron5" presStyleLbl="alignNode1" presStyleIdx="18" presStyleCnt="21" custLinFactNeighborY="-18016"/>
      <dgm:spPr/>
    </dgm:pt>
    <dgm:pt modelId="{3A6E39A7-EF20-4CB4-A5E6-A9C3E92F799A}" type="pres">
      <dgm:prSet presAssocID="{F16B26D5-C3E7-4E30-BA01-62BE5CC22356}" presName="chevron6" presStyleLbl="alignNode1" presStyleIdx="19" presStyleCnt="21" custLinFactNeighborY="-18016"/>
      <dgm:spPr/>
    </dgm:pt>
    <dgm:pt modelId="{FE4BB27C-3648-4141-9E89-64C8320EC8DD}" type="pres">
      <dgm:prSet presAssocID="{F16B26D5-C3E7-4E30-BA01-62BE5CC22356}" presName="chevron7" presStyleLbl="alignNode1" presStyleIdx="20" presStyleCnt="21" custScaleX="152299" custLinFactNeighborX="35361" custLinFactNeighborY="-18016"/>
      <dgm:spPr/>
    </dgm:pt>
    <dgm:pt modelId="{A441DC23-D278-4388-8788-14A1F2EC107D}" type="pres">
      <dgm:prSet presAssocID="{F16B26D5-C3E7-4E30-BA01-62BE5CC22356}" presName="childtext" presStyleLbl="solidFgAcc1" presStyleIdx="2" presStyleCnt="3" custScaleX="117610" custScaleY="137716" custLinFactNeighborY="-2469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43D9C74-FD63-405D-9E20-13E1DED4B73C}" srcId="{011B7575-4237-4F4F-BCB0-24CA86F8EFAC}" destId="{834ED5BD-F4EC-45EB-99FA-A773661AE3AC}" srcOrd="1" destOrd="0" parTransId="{A7943250-D943-45D1-B6D8-F733A0C04113}" sibTransId="{B34E8D68-7406-4A27-935C-69AB5C5B7CE1}"/>
    <dgm:cxn modelId="{0B7A8073-4BF4-4A06-9BA1-AB09F18D8678}" srcId="{F16B26D5-C3E7-4E30-BA01-62BE5CC22356}" destId="{E123FDE9-C2EC-4F5F-B97E-AE6B740A02D8}" srcOrd="0" destOrd="0" parTransId="{B6E07CB3-04BF-4D1B-A28B-83E8AFACA0FE}" sibTransId="{EBE77C26-8E2C-47D8-A944-EFADBE25F90C}"/>
    <dgm:cxn modelId="{35FB452D-9C7E-482A-843B-9019B344EE1B}" srcId="{834ED5BD-F4EC-45EB-99FA-A773661AE3AC}" destId="{D4484614-4A67-43F9-997F-8A8496E88236}" srcOrd="0" destOrd="0" parTransId="{55F0EBE0-2C03-4053-8073-48745F0D0042}" sibTransId="{786814A9-3931-4024-B38E-61EBE5868F9F}"/>
    <dgm:cxn modelId="{FCFFEFD1-A048-48C9-A581-EE40CA2EC6D3}" type="presOf" srcId="{E123FDE9-C2EC-4F5F-B97E-AE6B740A02D8}" destId="{A441DC23-D278-4388-8788-14A1F2EC107D}" srcOrd="0" destOrd="0" presId="urn:microsoft.com/office/officeart/2008/layout/VerticalAccentList"/>
    <dgm:cxn modelId="{23111F15-6CE3-4AF6-B883-EB0A6204D703}" type="presOf" srcId="{834ED5BD-F4EC-45EB-99FA-A773661AE3AC}" destId="{BDC95F1A-3444-4674-ABFD-6029B90FB6D5}" srcOrd="0" destOrd="0" presId="urn:microsoft.com/office/officeart/2008/layout/VerticalAccentList"/>
    <dgm:cxn modelId="{52632857-0221-488B-820B-EBFB1CD28233}" srcId="{D6DD7E0B-9DF2-4DF3-9D4D-B4B6D7C145CE}" destId="{B47C0F78-2C22-4A5B-86A9-36CFEC1C90C0}" srcOrd="0" destOrd="0" parTransId="{7B621E55-1F49-4296-B540-B41C367A8A07}" sibTransId="{424AE577-3ADF-40B2-BD2E-9F88F53396A0}"/>
    <dgm:cxn modelId="{B99069C8-D545-403A-B9AF-0D640907E0E3}" srcId="{011B7575-4237-4F4F-BCB0-24CA86F8EFAC}" destId="{F16B26D5-C3E7-4E30-BA01-62BE5CC22356}" srcOrd="2" destOrd="0" parTransId="{BC1E29F7-FB06-47BD-9DD9-184C7E60B534}" sibTransId="{CEB2E081-D2BC-4EE5-B962-ED0976EBD0AC}"/>
    <dgm:cxn modelId="{0D8C48B2-8038-4A23-8086-B194B9185D2C}" type="presOf" srcId="{F16B26D5-C3E7-4E30-BA01-62BE5CC22356}" destId="{5235EE5F-9594-48B0-9E6C-2E9413C4A8AB}" srcOrd="0" destOrd="0" presId="urn:microsoft.com/office/officeart/2008/layout/VerticalAccentList"/>
    <dgm:cxn modelId="{EF1AA13C-2C60-4ACB-A408-073BB8EAB478}" srcId="{011B7575-4237-4F4F-BCB0-24CA86F8EFAC}" destId="{D6DD7E0B-9DF2-4DF3-9D4D-B4B6D7C145CE}" srcOrd="0" destOrd="0" parTransId="{00656FAD-2303-4859-81F7-FE74D7CA7B3A}" sibTransId="{8D152A49-5B7C-4F40-9C6E-11823E947EF4}"/>
    <dgm:cxn modelId="{2651EAB3-C883-4317-8DAA-A0FEF66D1338}" type="presOf" srcId="{D6DD7E0B-9DF2-4DF3-9D4D-B4B6D7C145CE}" destId="{1C15046D-686B-4672-9079-4775A9E5FDB4}" srcOrd="0" destOrd="0" presId="urn:microsoft.com/office/officeart/2008/layout/VerticalAccentList"/>
    <dgm:cxn modelId="{BB231039-2503-4683-A389-98EDC429087F}" type="presOf" srcId="{011B7575-4237-4F4F-BCB0-24CA86F8EFAC}" destId="{3243EBB6-8959-4127-9CB6-AF61B0FDE05A}" srcOrd="0" destOrd="0" presId="urn:microsoft.com/office/officeart/2008/layout/VerticalAccentList"/>
    <dgm:cxn modelId="{31597294-D6DE-4DD9-935C-489417CA878F}" type="presOf" srcId="{B47C0F78-2C22-4A5B-86A9-36CFEC1C90C0}" destId="{643BA65A-B354-4860-9A46-36AADE0F0282}" srcOrd="0" destOrd="0" presId="urn:microsoft.com/office/officeart/2008/layout/VerticalAccentList"/>
    <dgm:cxn modelId="{3C229512-C55D-4346-AA9D-A572A89E8135}" type="presOf" srcId="{D4484614-4A67-43F9-997F-8A8496E88236}" destId="{DA32C2A8-7A8A-47F6-9206-34D85A73BC24}" srcOrd="0" destOrd="0" presId="urn:microsoft.com/office/officeart/2008/layout/VerticalAccentList"/>
    <dgm:cxn modelId="{4A47897D-F6EC-4167-BED8-13121DFE4981}" type="presParOf" srcId="{3243EBB6-8959-4127-9CB6-AF61B0FDE05A}" destId="{A9258CAE-2E7F-47F5-97B2-E467F74B5295}" srcOrd="0" destOrd="0" presId="urn:microsoft.com/office/officeart/2008/layout/VerticalAccentList"/>
    <dgm:cxn modelId="{27FCE360-86EC-4ACA-A51E-C5886D03B5AB}" type="presParOf" srcId="{A9258CAE-2E7F-47F5-97B2-E467F74B5295}" destId="{1C15046D-686B-4672-9079-4775A9E5FDB4}" srcOrd="0" destOrd="0" presId="urn:microsoft.com/office/officeart/2008/layout/VerticalAccentList"/>
    <dgm:cxn modelId="{C2E834AA-5D85-405E-BDA3-C8C9AD1BA169}" type="presParOf" srcId="{3243EBB6-8959-4127-9CB6-AF61B0FDE05A}" destId="{14768C43-AF67-4233-BA99-E9F0F7EA55EA}" srcOrd="1" destOrd="0" presId="urn:microsoft.com/office/officeart/2008/layout/VerticalAccentList"/>
    <dgm:cxn modelId="{4D337BE7-7794-4C30-93BB-73754AE2C2AA}" type="presParOf" srcId="{14768C43-AF67-4233-BA99-E9F0F7EA55EA}" destId="{F048A6E3-F60E-4FD4-89EF-256F13BCF7A8}" srcOrd="0" destOrd="0" presId="urn:microsoft.com/office/officeart/2008/layout/VerticalAccentList"/>
    <dgm:cxn modelId="{5DAE7D49-EF1D-489A-AD31-BB71309562C2}" type="presParOf" srcId="{14768C43-AF67-4233-BA99-E9F0F7EA55EA}" destId="{8F2E6A80-C889-4CD1-87F6-950035BE8D5A}" srcOrd="1" destOrd="0" presId="urn:microsoft.com/office/officeart/2008/layout/VerticalAccentList"/>
    <dgm:cxn modelId="{883FA8C0-304B-4C27-A5C0-746EA606C88B}" type="presParOf" srcId="{14768C43-AF67-4233-BA99-E9F0F7EA55EA}" destId="{FA47AE37-7786-4F08-8D23-F57543E476B4}" srcOrd="2" destOrd="0" presId="urn:microsoft.com/office/officeart/2008/layout/VerticalAccentList"/>
    <dgm:cxn modelId="{E8FAC51B-CBB8-4262-9C30-ECAC318C7E46}" type="presParOf" srcId="{14768C43-AF67-4233-BA99-E9F0F7EA55EA}" destId="{A23E06DF-3D52-49C4-854C-17CC5BB7FA26}" srcOrd="3" destOrd="0" presId="urn:microsoft.com/office/officeart/2008/layout/VerticalAccentList"/>
    <dgm:cxn modelId="{18C8A555-6BA9-4FA1-A541-A60A28A35687}" type="presParOf" srcId="{14768C43-AF67-4233-BA99-E9F0F7EA55EA}" destId="{A0579CA6-88C2-4383-A58D-01035D24B32B}" srcOrd="4" destOrd="0" presId="urn:microsoft.com/office/officeart/2008/layout/VerticalAccentList"/>
    <dgm:cxn modelId="{AD3CA19A-9DBF-4C44-9680-4B78E03B7E75}" type="presParOf" srcId="{14768C43-AF67-4233-BA99-E9F0F7EA55EA}" destId="{63BE2F70-5895-493F-B422-11F43803E081}" srcOrd="5" destOrd="0" presId="urn:microsoft.com/office/officeart/2008/layout/VerticalAccentList"/>
    <dgm:cxn modelId="{9E90E7F9-48AB-4EB3-B619-3CE17DE2AF04}" type="presParOf" srcId="{14768C43-AF67-4233-BA99-E9F0F7EA55EA}" destId="{129B320A-4D68-4859-9292-C0E0C56680DF}" srcOrd="6" destOrd="0" presId="urn:microsoft.com/office/officeart/2008/layout/VerticalAccentList"/>
    <dgm:cxn modelId="{D4631EE8-E2A9-4386-804D-AACCB7506816}" type="presParOf" srcId="{14768C43-AF67-4233-BA99-E9F0F7EA55EA}" destId="{643BA65A-B354-4860-9A46-36AADE0F0282}" srcOrd="7" destOrd="0" presId="urn:microsoft.com/office/officeart/2008/layout/VerticalAccentList"/>
    <dgm:cxn modelId="{1C240319-6ADC-4E33-8D93-8C37E7A84EBD}" type="presParOf" srcId="{3243EBB6-8959-4127-9CB6-AF61B0FDE05A}" destId="{19E905FD-2311-415E-AFC9-B99FC0CF10CA}" srcOrd="2" destOrd="0" presId="urn:microsoft.com/office/officeart/2008/layout/VerticalAccentList"/>
    <dgm:cxn modelId="{26B0179B-1FBA-4F48-9677-FA872090A0AF}" type="presParOf" srcId="{3243EBB6-8959-4127-9CB6-AF61B0FDE05A}" destId="{509E7BC7-A6B2-429A-8D70-1FB9CE0864E1}" srcOrd="3" destOrd="0" presId="urn:microsoft.com/office/officeart/2008/layout/VerticalAccentList"/>
    <dgm:cxn modelId="{3DFEED32-4F18-415C-9C72-2233D7007728}" type="presParOf" srcId="{509E7BC7-A6B2-429A-8D70-1FB9CE0864E1}" destId="{BDC95F1A-3444-4674-ABFD-6029B90FB6D5}" srcOrd="0" destOrd="0" presId="urn:microsoft.com/office/officeart/2008/layout/VerticalAccentList"/>
    <dgm:cxn modelId="{325AA477-CCC7-4389-BF72-C72ECDE42F10}" type="presParOf" srcId="{3243EBB6-8959-4127-9CB6-AF61B0FDE05A}" destId="{15E42202-B0AE-434B-90B9-BD6975275979}" srcOrd="4" destOrd="0" presId="urn:microsoft.com/office/officeart/2008/layout/VerticalAccentList"/>
    <dgm:cxn modelId="{8B32F2EE-407E-4A71-9FEA-26714CB34F61}" type="presParOf" srcId="{15E42202-B0AE-434B-90B9-BD6975275979}" destId="{5D12F05A-A4C8-477B-B690-BE6E693FA2FC}" srcOrd="0" destOrd="0" presId="urn:microsoft.com/office/officeart/2008/layout/VerticalAccentList"/>
    <dgm:cxn modelId="{04754197-634D-4B1D-9A80-DD83712A4C69}" type="presParOf" srcId="{15E42202-B0AE-434B-90B9-BD6975275979}" destId="{15D1A092-BEA7-4D50-8885-6A441B2CBE0C}" srcOrd="1" destOrd="0" presId="urn:microsoft.com/office/officeart/2008/layout/VerticalAccentList"/>
    <dgm:cxn modelId="{98489847-875C-4CE9-9F86-E2494214B884}" type="presParOf" srcId="{15E42202-B0AE-434B-90B9-BD6975275979}" destId="{FF19892B-35A6-4537-A0AB-7DFBD24C0FA9}" srcOrd="2" destOrd="0" presId="urn:microsoft.com/office/officeart/2008/layout/VerticalAccentList"/>
    <dgm:cxn modelId="{883B521B-2463-40BA-B0BB-EC8E6403DB38}" type="presParOf" srcId="{15E42202-B0AE-434B-90B9-BD6975275979}" destId="{529DF450-F2BD-446A-A0F7-5D162814AE81}" srcOrd="3" destOrd="0" presId="urn:microsoft.com/office/officeart/2008/layout/VerticalAccentList"/>
    <dgm:cxn modelId="{D464078E-D89D-4755-B697-B3D906C0E867}" type="presParOf" srcId="{15E42202-B0AE-434B-90B9-BD6975275979}" destId="{F5792021-E870-4EB4-B907-9297EB7AFAEE}" srcOrd="4" destOrd="0" presId="urn:microsoft.com/office/officeart/2008/layout/VerticalAccentList"/>
    <dgm:cxn modelId="{F513220A-93E6-436C-8B78-EF2AC16832F5}" type="presParOf" srcId="{15E42202-B0AE-434B-90B9-BD6975275979}" destId="{EB68A6AC-6D3D-4CD6-BDCA-C4B7065EAD8F}" srcOrd="5" destOrd="0" presId="urn:microsoft.com/office/officeart/2008/layout/VerticalAccentList"/>
    <dgm:cxn modelId="{E893173B-78DA-455A-8461-1EB00C0E5414}" type="presParOf" srcId="{15E42202-B0AE-434B-90B9-BD6975275979}" destId="{81284C80-06F2-4904-8091-39F1A55F4AB0}" srcOrd="6" destOrd="0" presId="urn:microsoft.com/office/officeart/2008/layout/VerticalAccentList"/>
    <dgm:cxn modelId="{CA020878-F647-4EDC-BC5B-F41A2EAAD182}" type="presParOf" srcId="{15E42202-B0AE-434B-90B9-BD6975275979}" destId="{DA32C2A8-7A8A-47F6-9206-34D85A73BC24}" srcOrd="7" destOrd="0" presId="urn:microsoft.com/office/officeart/2008/layout/VerticalAccentList"/>
    <dgm:cxn modelId="{5B5D7464-09BF-445C-BF85-1AA9AF56D24E}" type="presParOf" srcId="{3243EBB6-8959-4127-9CB6-AF61B0FDE05A}" destId="{54AB67BD-726E-4A0C-8842-AD4205FF752B}" srcOrd="5" destOrd="0" presId="urn:microsoft.com/office/officeart/2008/layout/VerticalAccentList"/>
    <dgm:cxn modelId="{2FE39DE8-E7EB-4173-8622-7F886367B9E8}" type="presParOf" srcId="{3243EBB6-8959-4127-9CB6-AF61B0FDE05A}" destId="{9016A72C-77A9-4DFE-BD8E-0C568D5ADC49}" srcOrd="6" destOrd="0" presId="urn:microsoft.com/office/officeart/2008/layout/VerticalAccentList"/>
    <dgm:cxn modelId="{20A6C46D-AE1D-440B-8425-C33FB3CDE8C9}" type="presParOf" srcId="{9016A72C-77A9-4DFE-BD8E-0C568D5ADC49}" destId="{5235EE5F-9594-48B0-9E6C-2E9413C4A8AB}" srcOrd="0" destOrd="0" presId="urn:microsoft.com/office/officeart/2008/layout/VerticalAccentList"/>
    <dgm:cxn modelId="{53283CF5-DE1D-4A70-9D8D-3BD13FD5ADAE}" type="presParOf" srcId="{3243EBB6-8959-4127-9CB6-AF61B0FDE05A}" destId="{490E5CA4-A8CE-4065-A9D9-2795C4E894F6}" srcOrd="7" destOrd="0" presId="urn:microsoft.com/office/officeart/2008/layout/VerticalAccentList"/>
    <dgm:cxn modelId="{F4A11878-3373-49C9-9F04-9875AFBA6B18}" type="presParOf" srcId="{490E5CA4-A8CE-4065-A9D9-2795C4E894F6}" destId="{7535EF69-49F2-4484-AC12-95F3654CB096}" srcOrd="0" destOrd="0" presId="urn:microsoft.com/office/officeart/2008/layout/VerticalAccentList"/>
    <dgm:cxn modelId="{5F53B149-CB7A-4911-B398-6165908ED067}" type="presParOf" srcId="{490E5CA4-A8CE-4065-A9D9-2795C4E894F6}" destId="{C13E1D10-DADA-49B4-8009-F22AD26DF06E}" srcOrd="1" destOrd="0" presId="urn:microsoft.com/office/officeart/2008/layout/VerticalAccentList"/>
    <dgm:cxn modelId="{E251000E-9F47-4615-8C6F-E74C798E3ACE}" type="presParOf" srcId="{490E5CA4-A8CE-4065-A9D9-2795C4E894F6}" destId="{70FD5950-46C9-4CA0-BED2-ADB36AF2B906}" srcOrd="2" destOrd="0" presId="urn:microsoft.com/office/officeart/2008/layout/VerticalAccentList"/>
    <dgm:cxn modelId="{28279E60-0F8D-47DD-8A37-F7105556A9CB}" type="presParOf" srcId="{490E5CA4-A8CE-4065-A9D9-2795C4E894F6}" destId="{EA2301FA-CDA3-4B4E-B4B9-D7AA9132086A}" srcOrd="3" destOrd="0" presId="urn:microsoft.com/office/officeart/2008/layout/VerticalAccentList"/>
    <dgm:cxn modelId="{319A16E6-A392-40F7-B000-E16D178E5725}" type="presParOf" srcId="{490E5CA4-A8CE-4065-A9D9-2795C4E894F6}" destId="{7A1490B6-37FC-4015-B9CB-E29763F96DB2}" srcOrd="4" destOrd="0" presId="urn:microsoft.com/office/officeart/2008/layout/VerticalAccentList"/>
    <dgm:cxn modelId="{1EFD03D5-0BBB-43F8-9048-315DBEAAFC15}" type="presParOf" srcId="{490E5CA4-A8CE-4065-A9D9-2795C4E894F6}" destId="{3A6E39A7-EF20-4CB4-A5E6-A9C3E92F799A}" srcOrd="5" destOrd="0" presId="urn:microsoft.com/office/officeart/2008/layout/VerticalAccentList"/>
    <dgm:cxn modelId="{B2773283-AE02-4B4C-AA32-ABE3FB65543D}" type="presParOf" srcId="{490E5CA4-A8CE-4065-A9D9-2795C4E894F6}" destId="{FE4BB27C-3648-4141-9E89-64C8320EC8DD}" srcOrd="6" destOrd="0" presId="urn:microsoft.com/office/officeart/2008/layout/VerticalAccentList"/>
    <dgm:cxn modelId="{97D9095F-5752-46AE-9AFD-79A19F7483CA}" type="presParOf" srcId="{490E5CA4-A8CE-4065-A9D9-2795C4E894F6}" destId="{A441DC23-D278-4388-8788-14A1F2EC107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17EBF5D-2E25-41C5-808E-B8F4EDFF88D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mc:AlternateContent xmlns:mc="http://schemas.openxmlformats.org/markup-compatibility/2006" xmlns:a14="http://schemas.microsoft.com/office/drawing/2010/main">
      <mc:Choice Requires="a14">
        <dgm:pt modelId="{4CB5BC70-400B-4DEC-B7F3-A03908B68CB2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"/>
                  </m:oMathParaPr>
                  <m:oMath xmlns:m="http://schemas.openxmlformats.org/officeDocument/2006/math">
                    <m:r>
                      <a:rPr lang="es-MX" sz="2000" i="1" smtClean="0">
                        <a:latin typeface="Cambria Math"/>
                      </a:rPr>
                      <m:t>𝐶𝐸𝐴𝑇</m:t>
                    </m:r>
                    <m:d>
                      <m:dPr>
                        <m:ctrlPr>
                          <a:rPr lang="es-E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2000" i="1">
                            <a:latin typeface="Cambria Math"/>
                          </a:rPr>
                          <m:t>𝑖</m:t>
                        </m:r>
                        <m:r>
                          <a:rPr lang="es-MX" sz="2000" i="1">
                            <a:latin typeface="Cambria Math"/>
                          </a:rPr>
                          <m:t>, </m:t>
                        </m:r>
                        <m:r>
                          <a:rPr lang="es-MX" sz="20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s-MX" sz="2000" i="1">
                        <a:latin typeface="Cambria Math"/>
                      </a:rPr>
                      <m:t>𝐸</m:t>
                    </m:r>
                    <m:r>
                      <a:rPr lang="es-MX" sz="2000" i="1">
                        <a:latin typeface="Cambria Math"/>
                      </a:rPr>
                      <m:t>=</m:t>
                    </m:r>
                    <m:r>
                      <a:rPr lang="es-MX" sz="2000" i="1">
                        <a:latin typeface="Cambria Math"/>
                      </a:rPr>
                      <m:t>𝑎</m:t>
                    </m:r>
                    <m:d>
                      <m:dPr>
                        <m:ctrlPr>
                          <a:rPr lang="es-E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2000" i="1">
                            <a:latin typeface="Cambria Math"/>
                          </a:rPr>
                          <m:t>𝑖</m:t>
                        </m:r>
                        <m:r>
                          <a:rPr lang="es-MX" sz="2000" i="1">
                            <a:latin typeface="Cambria Math"/>
                          </a:rPr>
                          <m:t>,</m:t>
                        </m:r>
                        <m:r>
                          <a:rPr lang="es-MX" sz="20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s-MX" sz="2000" i="1">
                        <a:latin typeface="Cambria Math"/>
                      </a:rPr>
                      <m:t>𝐸</m:t>
                    </m:r>
                    <m:r>
                      <a:rPr lang="es-MX" sz="20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s-ES" sz="2000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s-ES" sz="20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S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MX" sz="20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s-MX" sz="20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s-MX" sz="2000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s-ES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MX" sz="20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s-MX" sz="2000" i="1">
                                    <a:latin typeface="Cambria Math"/>
                                  </a:rPr>
                                  <m:t>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s-MX" sz="2000" i="1">
                                    <a:latin typeface="Cambria Math"/>
                                  </a:rPr>
                                  <m:t>𝑖𝑛𝑣</m:t>
                                </m:r>
                              </m:e>
                            </m:d>
                          </m:e>
                        </m:d>
                        <m:r>
                          <a:rPr lang="es-MX" sz="2000" i="1">
                            <a:latin typeface="Cambria Math"/>
                          </a:rPr>
                          <m:t>∗</m:t>
                        </m:r>
                        <m:r>
                          <a:rPr lang="es-MX" sz="2000" i="1">
                            <a:latin typeface="Cambria Math"/>
                          </a:rPr>
                          <m:t>𝐹𝑅𝐶</m:t>
                        </m:r>
                        <m:d>
                          <m:dPr>
                            <m:ctrlPr>
                              <a:rPr lang="es-ES" sz="2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MX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s-MX" sz="2000" i="1">
                                <a:latin typeface="Cambria Math"/>
                              </a:rPr>
                              <m:t>,</m:t>
                            </m:r>
                            <m:r>
                              <a:rPr lang="es-MX" sz="2000" i="1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s-MX" sz="2000" i="1">
                        <a:latin typeface="Cambria Math"/>
                      </a:rPr>
                      <m:t>∗[%</m:t>
                    </m:r>
                    <m:r>
                      <a:rPr lang="es-MX" sz="2000" i="1">
                        <a:latin typeface="Cambria Math"/>
                      </a:rPr>
                      <m:t>𝑝𝑟𝑜𝑦𝑒𝑐𝑡𝑜</m:t>
                    </m:r>
                    <m:r>
                      <a:rPr lang="es-MX" sz="2000" i="1">
                        <a:latin typeface="Cambria Math"/>
                      </a:rPr>
                      <m:t>]</m:t>
                    </m:r>
                  </m:oMath>
                </m:oMathPara>
              </a14:m>
              <a:endParaRPr lang="es-ES" sz="2000" dirty="0"/>
            </a:p>
          </dgm:t>
        </dgm:pt>
      </mc:Choice>
      <mc:Fallback xmlns="">
        <dgm:pt modelId="{4CB5BC70-400B-4DEC-B7F3-A03908B68CB2}">
          <dgm:prSet phldrT="[Texto]" custT="1"/>
          <dgm:spPr/>
          <dgm:t>
            <a:bodyPr/>
            <a:lstStyle/>
            <a:p>
              <a:pPr/>
              <a:r>
                <a:rPr lang="es-MX" sz="2000" i="0" smtClean="0">
                  <a:latin typeface="Cambria Math"/>
                </a:rPr>
                <a:t>𝐶𝐸𝐴𝑇</a:t>
              </a:r>
              <a:r>
                <a:rPr lang="es-ES" sz="2000" i="0">
                  <a:latin typeface="Cambria Math"/>
                </a:rPr>
                <a:t>(</a:t>
              </a:r>
              <a:r>
                <a:rPr lang="es-MX" sz="2000" i="0">
                  <a:latin typeface="Cambria Math"/>
                </a:rPr>
                <a:t>𝑖, 𝑛)𝐸=𝑎</a:t>
              </a:r>
              <a:r>
                <a:rPr lang="es-ES" sz="2000" i="0">
                  <a:latin typeface="Cambria Math"/>
                </a:rPr>
                <a:t>(</a:t>
              </a:r>
              <a:r>
                <a:rPr lang="es-MX" sz="2000" i="0">
                  <a:latin typeface="Cambria Math"/>
                </a:rPr>
                <a:t>𝑖,𝑛)𝐸=</a:t>
              </a:r>
              <a:r>
                <a:rPr lang="es-ES" sz="2000" i="0">
                  <a:latin typeface="Cambria Math"/>
                </a:rPr>
                <a:t>{[</a:t>
              </a:r>
              <a:r>
                <a:rPr lang="es-MX" sz="2000" i="0">
                  <a:latin typeface="Cambria Math"/>
                </a:rPr>
                <a:t>𝑉</a:t>
              </a:r>
              <a:r>
                <a:rPr lang="es-ES" sz="2000" i="0">
                  <a:latin typeface="Cambria Math"/>
                </a:rPr>
                <a:t>_</a:t>
              </a:r>
              <a:r>
                <a:rPr lang="es-MX" sz="2000" i="0">
                  <a:latin typeface="Cambria Math"/>
                </a:rPr>
                <a:t>0−𝑉</a:t>
              </a:r>
              <a:r>
                <a:rPr lang="es-ES" sz="2000" i="0">
                  <a:latin typeface="Cambria Math"/>
                </a:rPr>
                <a:t>_</a:t>
              </a:r>
              <a:r>
                <a:rPr lang="es-MX" sz="2000" i="0">
                  <a:latin typeface="Cambria Math"/>
                </a:rPr>
                <a:t>𝑃</a:t>
              </a:r>
              <a:r>
                <a:rPr lang="es-ES" sz="2000" i="0">
                  <a:latin typeface="Cambria Math"/>
                </a:rPr>
                <a:t> (</a:t>
              </a:r>
              <a:r>
                <a:rPr lang="es-MX" sz="2000" i="0">
                  <a:latin typeface="Cambria Math"/>
                </a:rPr>
                <a:t>𝑖𝑛𝑣)]∗𝐹𝑅𝐶</a:t>
              </a:r>
              <a:r>
                <a:rPr lang="es-ES" sz="2000" i="0">
                  <a:latin typeface="Cambria Math"/>
                </a:rPr>
                <a:t>(</a:t>
              </a:r>
              <a:r>
                <a:rPr lang="es-MX" sz="2000" i="0">
                  <a:latin typeface="Cambria Math"/>
                </a:rPr>
                <a:t>𝑖,𝑛)}∗[%𝑝𝑟𝑜𝑦𝑒𝑐𝑡𝑜]</a:t>
              </a:r>
              <a:endParaRPr lang="es-ES" sz="2000" dirty="0"/>
            </a:p>
          </dgm:t>
        </dgm:pt>
      </mc:Fallback>
    </mc:AlternateContent>
    <dgm:pt modelId="{861A3620-AE34-4E18-8A89-21B2CF0A3193}" type="parTrans" cxnId="{6BA7AF2B-1DA9-4474-9750-175D63948EEF}">
      <dgm:prSet/>
      <dgm:spPr/>
      <dgm:t>
        <a:bodyPr/>
        <a:lstStyle/>
        <a:p>
          <a:endParaRPr lang="es-ES"/>
        </a:p>
      </dgm:t>
    </dgm:pt>
    <dgm:pt modelId="{106DF22E-4002-465B-BCF4-F420C5CCBBF9}" type="sibTrans" cxnId="{6BA7AF2B-1DA9-4474-9750-175D63948EEF}">
      <dgm:prSet/>
      <dgm:spPr/>
      <dgm:t>
        <a:bodyPr/>
        <a:lstStyle/>
        <a:p>
          <a:endParaRPr lang="es-ES"/>
        </a:p>
      </dgm:t>
    </dgm:pt>
    <dgm:pt modelId="{55E844BB-1578-4ED9-B28E-BB66C786F58F}">
      <dgm:prSet phldrT="[Texto]" custT="1"/>
      <dgm:spPr/>
      <dgm:t>
        <a:bodyPr/>
        <a:lstStyle/>
        <a:p>
          <a:r>
            <a:rPr lang="es-MX" sz="2200" dirty="0" smtClean="0"/>
            <a:t>Inversión en los años 6 y 7 (832+832=1664 = VF*FSA (10,5)=VP</a:t>
          </a:r>
          <a:endParaRPr lang="es-ES" sz="2200" dirty="0"/>
        </a:p>
      </dgm:t>
    </dgm:pt>
    <dgm:pt modelId="{DD9F1F6D-FB24-47ED-A5B3-CA5746626A7E}" type="parTrans" cxnId="{407C48FE-0673-4E35-8A32-8CD6794BB1DD}">
      <dgm:prSet/>
      <dgm:spPr/>
      <dgm:t>
        <a:bodyPr/>
        <a:lstStyle/>
        <a:p>
          <a:endParaRPr lang="es-ES"/>
        </a:p>
      </dgm:t>
    </dgm:pt>
    <dgm:pt modelId="{EE02FEC6-B3A8-4476-BAAE-24EFFA6447A1}" type="sibTrans" cxnId="{407C48FE-0673-4E35-8A32-8CD6794BB1DD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B1CF5861-2A09-472A-AF29-410D95BBB26E}">
          <dgm:prSet phldrT="[Texto]" custT="1"/>
          <dgm:spPr/>
          <dgm:t>
            <a:bodyPr/>
            <a:lstStyle/>
            <a:p>
              <a:r>
                <a:rPr lang="es-MX" sz="1800" dirty="0" smtClean="0"/>
                <a:t>reemplazando datos:</a:t>
              </a:r>
              <a:endParaRPr lang="es-ES" sz="1800" dirty="0"/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MX" sz="1800" i="1" smtClean="0">
                        <a:latin typeface="Cambria Math"/>
                      </a:rPr>
                      <m:t>𝐶𝐸𝐴𝑇</m:t>
                    </m:r>
                    <m:d>
                      <m:dPr>
                        <m:ctrlPr>
                          <a:rPr lang="es-E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1800" i="1">
                            <a:latin typeface="Cambria Math"/>
                          </a:rPr>
                          <m:t>10,7</m:t>
                        </m:r>
                      </m:e>
                    </m:d>
                    <m:r>
                      <a:rPr lang="es-MX" sz="1800" i="1">
                        <a:latin typeface="Cambria Math"/>
                      </a:rPr>
                      <m:t>𝐸</m:t>
                    </m:r>
                    <m:r>
                      <a:rPr lang="es-MX" sz="18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]"/>
                        <m:ctrlPr>
                          <a:rPr lang="es-ES" sz="1800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ctrlPr>
                              <a:rPr lang="es-ES" sz="1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MX" sz="1800" i="1">
                                <a:latin typeface="Cambria Math"/>
                              </a:rPr>
                              <m:t>4160−1664∗0.6209</m:t>
                            </m:r>
                          </m:e>
                        </m:d>
                      </m:e>
                    </m:d>
                    <m:r>
                      <a:rPr lang="es-MX" sz="1800" i="1">
                        <a:latin typeface="Cambria Math"/>
                      </a:rPr>
                      <m:t>∗0.2054}∗[100/100]</m:t>
                    </m:r>
                  </m:oMath>
                </m:oMathPara>
              </a14:m>
              <a:endParaRPr lang="es-ES" sz="1800" dirty="0"/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MX" sz="1800" i="1" smtClean="0">
                        <a:latin typeface="Cambria Math"/>
                      </a:rPr>
                      <m:t>𝐶𝐸𝐴𝑇</m:t>
                    </m:r>
                    <m:r>
                      <a:rPr lang="es-MX" sz="180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s-E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1800" i="1">
                            <a:latin typeface="Cambria Math"/>
                          </a:rPr>
                          <m:t>10,5</m:t>
                        </m:r>
                      </m:e>
                    </m:d>
                    <m:r>
                      <a:rPr lang="es-MX" sz="1800" i="1">
                        <a:latin typeface="Cambria Math"/>
                      </a:rPr>
                      <m:t>𝐸</m:t>
                    </m:r>
                    <m:r>
                      <a:rPr lang="es-MX" sz="1800" i="1">
                        <a:latin typeface="Cambria Math"/>
                      </a:rPr>
                      <m:t>=1066.7</m:t>
                    </m:r>
                  </m:oMath>
                </m:oMathPara>
              </a14:m>
              <a:endParaRPr lang="es-ES" sz="1800" dirty="0"/>
            </a:p>
          </dgm:t>
        </dgm:pt>
      </mc:Choice>
      <mc:Fallback xmlns="">
        <dgm:pt modelId="{B1CF5861-2A09-472A-AF29-410D95BBB26E}">
          <dgm:prSet phldrT="[Texto]" custT="1"/>
          <dgm:spPr/>
          <dgm:t>
            <a:bodyPr/>
            <a:lstStyle/>
            <a:p>
              <a:r>
                <a:rPr lang="es-MX" sz="1800" dirty="0" smtClean="0"/>
                <a:t>reemplazando datos:</a:t>
              </a:r>
              <a:endParaRPr lang="es-ES" sz="1800" dirty="0"/>
            </a:p>
            <a:p>
              <a:pPr/>
              <a:r>
                <a:rPr lang="es-MX" sz="1800" i="0" smtClean="0">
                  <a:latin typeface="Cambria Math"/>
                </a:rPr>
                <a:t>𝐶𝐸𝐴𝑇</a:t>
              </a:r>
              <a:r>
                <a:rPr lang="es-ES" sz="1800" i="0">
                  <a:latin typeface="Cambria Math"/>
                </a:rPr>
                <a:t>(</a:t>
              </a:r>
              <a:r>
                <a:rPr lang="es-MX" sz="1800" i="0">
                  <a:latin typeface="Cambria Math"/>
                </a:rPr>
                <a:t>10,7)𝐸=</a:t>
              </a:r>
              <a:r>
                <a:rPr lang="es-ES" sz="1800" i="0">
                  <a:latin typeface="Cambria Math"/>
                </a:rPr>
                <a:t>{[</a:t>
              </a:r>
              <a:r>
                <a:rPr lang="es-MX" sz="1800" i="0">
                  <a:latin typeface="Cambria Math"/>
                </a:rPr>
                <a:t>4160−1664∗0.6209)]∗0.2054}∗[100/100]</a:t>
              </a:r>
              <a:endParaRPr lang="es-ES" sz="1800" dirty="0"/>
            </a:p>
            <a:p>
              <a:pPr/>
              <a:r>
                <a:rPr lang="es-MX" sz="1800" i="0" smtClean="0">
                  <a:latin typeface="Cambria Math"/>
                </a:rPr>
                <a:t>𝐶𝐸𝐴𝑇 </a:t>
              </a:r>
              <a:r>
                <a:rPr lang="es-ES" sz="1800" i="0">
                  <a:latin typeface="Cambria Math"/>
                </a:rPr>
                <a:t>(</a:t>
              </a:r>
              <a:r>
                <a:rPr lang="es-MX" sz="1800" i="0">
                  <a:latin typeface="Cambria Math"/>
                </a:rPr>
                <a:t>10,5)𝐸=1066.7</a:t>
              </a:r>
              <a:endParaRPr lang="es-ES" sz="1800" dirty="0"/>
            </a:p>
          </dgm:t>
        </dgm:pt>
      </mc:Fallback>
    </mc:AlternateContent>
    <dgm:pt modelId="{420E06B2-BD45-457B-A41C-ECA87F49E972}" type="parTrans" cxnId="{F43F567C-7CCF-4613-9DF1-853B359D1B70}">
      <dgm:prSet/>
      <dgm:spPr/>
      <dgm:t>
        <a:bodyPr/>
        <a:lstStyle/>
        <a:p>
          <a:endParaRPr lang="es-ES"/>
        </a:p>
      </dgm:t>
    </dgm:pt>
    <dgm:pt modelId="{F9A370F9-DCD7-448B-88C3-81D2834D2FA3}" type="sibTrans" cxnId="{F43F567C-7CCF-4613-9DF1-853B359D1B70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90908A4A-6542-4596-8EA6-F2207189ACB9}">
          <dgm:prSet phldrT="[Texto]" custT="1"/>
          <dgm:spPr/>
          <dgm:t>
            <a:bodyPr/>
            <a:lstStyle/>
            <a:p>
              <a:r>
                <a:rPr lang="es-MX" sz="1800" dirty="0" smtClean="0"/>
                <a:t>El costo equivalente anual de capital, es entonces: </a:t>
              </a:r>
              <a:endParaRPr lang="es-ES" sz="1800" dirty="0"/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MX" sz="1800" i="1" smtClean="0">
                        <a:latin typeface="Cambria Math"/>
                      </a:rPr>
                      <m:t>𝐶𝐸𝐴</m:t>
                    </m:r>
                    <m:d>
                      <m:dPr>
                        <m:ctrlPr>
                          <a:rPr lang="es-E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1800" i="1">
                            <a:latin typeface="Cambria Math"/>
                          </a:rPr>
                          <m:t>𝑖</m:t>
                        </m:r>
                        <m:r>
                          <a:rPr lang="es-MX" sz="1800" i="1">
                            <a:latin typeface="Cambria Math"/>
                          </a:rPr>
                          <m:t>,</m:t>
                        </m:r>
                        <m:r>
                          <a:rPr lang="es-MX" sz="18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s-MX" sz="1800" i="1">
                        <a:latin typeface="Cambria Math"/>
                      </a:rPr>
                      <m:t>𝐾</m:t>
                    </m:r>
                    <m:r>
                      <a:rPr lang="es-MX" sz="18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s-E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1800" i="1">
                            <a:latin typeface="Cambria Math"/>
                          </a:rPr>
                          <m:t>𝐶𝐸𝐴</m:t>
                        </m:r>
                      </m:e>
                    </m:d>
                    <m:r>
                      <a:rPr lang="es-MX" sz="1800" i="1">
                        <a:latin typeface="Cambria Math"/>
                      </a:rPr>
                      <m:t>𝑇</m:t>
                    </m:r>
                    <m:r>
                      <a:rPr lang="es-MX" sz="1800" i="1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s-E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1800" i="1">
                            <a:latin typeface="Cambria Math"/>
                          </a:rPr>
                          <m:t>𝐶𝐸𝐴</m:t>
                        </m:r>
                      </m:e>
                    </m:d>
                    <m:r>
                      <a:rPr lang="es-MX" sz="1800" i="1">
                        <a:latin typeface="Cambria Math"/>
                      </a:rPr>
                      <m:t>𝐶</m:t>
                    </m:r>
                    <m:r>
                      <a:rPr lang="es-MX" sz="1800" i="1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s-E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s-MX" sz="1800" i="1">
                            <a:latin typeface="Cambria Math"/>
                          </a:rPr>
                          <m:t>𝐶𝐸𝐴</m:t>
                        </m:r>
                      </m:e>
                    </m:d>
                    <m:r>
                      <a:rPr lang="es-MX" sz="1800" i="1">
                        <a:latin typeface="Cambria Math"/>
                      </a:rPr>
                      <m:t>𝐸</m:t>
                    </m:r>
                  </m:oMath>
                </m:oMathPara>
              </a14:m>
              <a:endParaRPr lang="es-ES" sz="1800" dirty="0"/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d>
                      <m:dPr>
                        <m:ctrlPr>
                          <a:rPr lang="es-ES" sz="18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s-MX" sz="1800" i="1">
                            <a:latin typeface="Cambria Math"/>
                          </a:rPr>
                          <m:t>𝐶𝐸𝐴</m:t>
                        </m:r>
                      </m:e>
                    </m:d>
                    <m:r>
                      <a:rPr lang="es-MX" sz="1800" i="1">
                        <a:latin typeface="Cambria Math"/>
                      </a:rPr>
                      <m:t>𝐾</m:t>
                    </m:r>
                    <m:r>
                      <a:rPr lang="es-MX" sz="1800" i="1">
                        <a:latin typeface="Cambria Math"/>
                      </a:rPr>
                      <m:t>=44.7+832.5+1066.7</m:t>
                    </m:r>
                  </m:oMath>
                </m:oMathPara>
              </a14:m>
              <a:endParaRPr lang="es-ES" sz="1800" dirty="0"/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MX" sz="1800" i="1" smtClean="0">
                        <a:latin typeface="Cambria Math"/>
                      </a:rPr>
                      <m:t>𝐶𝐸𝐴𝐾</m:t>
                    </m:r>
                    <m:r>
                      <a:rPr lang="es-MX" sz="1800" i="1" smtClean="0">
                        <a:latin typeface="Cambria Math"/>
                      </a:rPr>
                      <m:t>=1946.9 ~ 1947</m:t>
                    </m:r>
                  </m:oMath>
                </m:oMathPara>
              </a14:m>
              <a:endParaRPr lang="es-ES" sz="1800" dirty="0"/>
            </a:p>
          </dgm:t>
        </dgm:pt>
      </mc:Choice>
      <mc:Fallback xmlns="">
        <dgm:pt modelId="{90908A4A-6542-4596-8EA6-F2207189ACB9}">
          <dgm:prSet phldrT="[Texto]" custT="1"/>
          <dgm:spPr/>
          <dgm:t>
            <a:bodyPr/>
            <a:lstStyle/>
            <a:p>
              <a:r>
                <a:rPr lang="es-MX" sz="1800" dirty="0" smtClean="0"/>
                <a:t>El costo equivalente anual de capital, es entonces: </a:t>
              </a:r>
              <a:endParaRPr lang="es-ES" sz="1800" dirty="0"/>
            </a:p>
            <a:p>
              <a:pPr/>
              <a:r>
                <a:rPr lang="es-MX" sz="1800" i="0" smtClean="0">
                  <a:latin typeface="Cambria Math"/>
                </a:rPr>
                <a:t>𝐶𝐸𝐴</a:t>
              </a:r>
              <a:r>
                <a:rPr lang="es-ES" sz="1800" i="0">
                  <a:latin typeface="Cambria Math"/>
                </a:rPr>
                <a:t>(</a:t>
              </a:r>
              <a:r>
                <a:rPr lang="es-MX" sz="1800" i="0">
                  <a:latin typeface="Cambria Math"/>
                </a:rPr>
                <a:t>𝑖,𝑛)𝐾=</a:t>
              </a:r>
              <a:r>
                <a:rPr lang="es-ES" sz="1800" i="0">
                  <a:latin typeface="Cambria Math"/>
                </a:rPr>
                <a:t>(</a:t>
              </a:r>
              <a:r>
                <a:rPr lang="es-MX" sz="1800" i="0">
                  <a:latin typeface="Cambria Math"/>
                </a:rPr>
                <a:t>𝐶𝐸𝐴)𝑇+</a:t>
              </a:r>
              <a:r>
                <a:rPr lang="es-ES" sz="1800" i="0">
                  <a:latin typeface="Cambria Math"/>
                </a:rPr>
                <a:t>(</a:t>
              </a:r>
              <a:r>
                <a:rPr lang="es-MX" sz="1800" i="0">
                  <a:latin typeface="Cambria Math"/>
                </a:rPr>
                <a:t>𝐶𝐸𝐴)𝐶+</a:t>
              </a:r>
              <a:r>
                <a:rPr lang="es-ES" sz="1800" i="0">
                  <a:latin typeface="Cambria Math"/>
                </a:rPr>
                <a:t>(</a:t>
              </a:r>
              <a:r>
                <a:rPr lang="es-MX" sz="1800" i="0">
                  <a:latin typeface="Cambria Math"/>
                </a:rPr>
                <a:t>𝐶𝐸𝐴)𝐸</a:t>
              </a:r>
              <a:endParaRPr lang="es-ES" sz="1800" dirty="0"/>
            </a:p>
            <a:p>
              <a:pPr/>
              <a:r>
                <a:rPr lang="es-ES" sz="1800" i="0" smtClean="0">
                  <a:latin typeface="Cambria Math"/>
                </a:rPr>
                <a:t>(</a:t>
              </a:r>
              <a:r>
                <a:rPr lang="es-MX" sz="1800" i="0">
                  <a:latin typeface="Cambria Math"/>
                </a:rPr>
                <a:t>𝐶𝐸𝐴)𝐾=44.7+832.5+1066.7</a:t>
              </a:r>
              <a:endParaRPr lang="es-ES" sz="1800" dirty="0"/>
            </a:p>
            <a:p>
              <a:pPr/>
              <a:r>
                <a:rPr lang="es-MX" sz="1800" i="0" smtClean="0">
                  <a:latin typeface="Cambria Math"/>
                </a:rPr>
                <a:t>𝐶𝐸𝐴𝐾=1946.9 ~ 1947</a:t>
              </a:r>
              <a:endParaRPr lang="es-ES" sz="1800" dirty="0"/>
            </a:p>
          </dgm:t>
        </dgm:pt>
      </mc:Fallback>
    </mc:AlternateContent>
    <dgm:pt modelId="{8EF49C0F-E85B-4860-B077-FBE6FEDC0DE7}" type="parTrans" cxnId="{14946AE5-E4B1-474B-8BEF-B6110702AAF7}">
      <dgm:prSet/>
      <dgm:spPr/>
      <dgm:t>
        <a:bodyPr/>
        <a:lstStyle/>
        <a:p>
          <a:endParaRPr lang="es-ES"/>
        </a:p>
      </dgm:t>
    </dgm:pt>
    <dgm:pt modelId="{A9DB522C-011D-4D16-A034-2AE95653BE1F}" type="sibTrans" cxnId="{14946AE5-E4B1-474B-8BEF-B6110702AAF7}">
      <dgm:prSet/>
      <dgm:spPr/>
      <dgm:t>
        <a:bodyPr/>
        <a:lstStyle/>
        <a:p>
          <a:endParaRPr lang="es-ES"/>
        </a:p>
      </dgm:t>
    </dgm:pt>
    <dgm:pt modelId="{775C9543-2938-4025-B142-3CFD79A60EBA}" type="pres">
      <dgm:prSet presAssocID="{717EBF5D-2E25-41C5-808E-B8F4EDFF88D7}" presName="Name0" presStyleCnt="0">
        <dgm:presLayoutVars>
          <dgm:dir/>
          <dgm:animLvl val="lvl"/>
          <dgm:resizeHandles val="exact"/>
        </dgm:presLayoutVars>
      </dgm:prSet>
      <dgm:spPr/>
    </dgm:pt>
    <dgm:pt modelId="{8DCA745F-CB82-4708-B7B0-FCE3088330DD}" type="pres">
      <dgm:prSet presAssocID="{4CB5BC70-400B-4DEC-B7F3-A03908B68CB2}" presName="Name8" presStyleCnt="0"/>
      <dgm:spPr/>
    </dgm:pt>
    <dgm:pt modelId="{EED15F22-E61A-4A38-8FC1-113B7DA44307}" type="pres">
      <dgm:prSet presAssocID="{4CB5BC70-400B-4DEC-B7F3-A03908B68CB2}" presName="level" presStyleLbl="node1" presStyleIdx="0" presStyleCnt="4" custScaleX="10526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287501-010A-4776-968A-09C9A8EB56E9}" type="pres">
      <dgm:prSet presAssocID="{4CB5BC70-400B-4DEC-B7F3-A03908B68C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46F9E0-FCB0-467F-A798-1B257F8636A9}" type="pres">
      <dgm:prSet presAssocID="{55E844BB-1578-4ED9-B28E-BB66C786F58F}" presName="Name8" presStyleCnt="0"/>
      <dgm:spPr/>
    </dgm:pt>
    <dgm:pt modelId="{F85A2950-CD1F-4BEA-A068-7F1F8D0BD41C}" type="pres">
      <dgm:prSet presAssocID="{55E844BB-1578-4ED9-B28E-BB66C786F58F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A8D785-5027-435F-9269-98153068E99A}" type="pres">
      <dgm:prSet presAssocID="{55E844BB-1578-4ED9-B28E-BB66C786F5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38D94E-FF73-468D-B804-F430465AFB72}" type="pres">
      <dgm:prSet presAssocID="{B1CF5861-2A09-472A-AF29-410D95BBB26E}" presName="Name8" presStyleCnt="0"/>
      <dgm:spPr/>
    </dgm:pt>
    <dgm:pt modelId="{7FE7EACC-8B5E-4024-9F8D-A90AC5EEA55D}" type="pres">
      <dgm:prSet presAssocID="{B1CF5861-2A09-472A-AF29-410D95BBB26E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CCAFD8-BAB4-4783-8483-9FC4013EF5DA}" type="pres">
      <dgm:prSet presAssocID="{B1CF5861-2A09-472A-AF29-410D95BBB26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BAEC6F-D395-4D53-8FED-8DDC083E29DA}" type="pres">
      <dgm:prSet presAssocID="{90908A4A-6542-4596-8EA6-F2207189ACB9}" presName="Name8" presStyleCnt="0"/>
      <dgm:spPr/>
    </dgm:pt>
    <dgm:pt modelId="{7EE808A9-2C5A-4A12-9730-084291392CC2}" type="pres">
      <dgm:prSet presAssocID="{90908A4A-6542-4596-8EA6-F2207189ACB9}" presName="level" presStyleLbl="node1" presStyleIdx="3" presStyleCnt="4" custLinFactNeighborX="-877" custLinFactNeighborY="-126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84E442-3CA7-41AC-B129-0617E00E1F90}" type="pres">
      <dgm:prSet presAssocID="{90908A4A-6542-4596-8EA6-F2207189AC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07C48FE-0673-4E35-8A32-8CD6794BB1DD}" srcId="{717EBF5D-2E25-41C5-808E-B8F4EDFF88D7}" destId="{55E844BB-1578-4ED9-B28E-BB66C786F58F}" srcOrd="1" destOrd="0" parTransId="{DD9F1F6D-FB24-47ED-A5B3-CA5746626A7E}" sibTransId="{EE02FEC6-B3A8-4476-BAAE-24EFFA6447A1}"/>
    <dgm:cxn modelId="{6F85826C-70AD-426B-A09B-9710A5DE79B3}" type="presOf" srcId="{B1CF5861-2A09-472A-AF29-410D95BBB26E}" destId="{7FE7EACC-8B5E-4024-9F8D-A90AC5EEA55D}" srcOrd="0" destOrd="0" presId="urn:microsoft.com/office/officeart/2005/8/layout/pyramid1"/>
    <dgm:cxn modelId="{FAF74CE5-3598-45EF-9E80-F6DF47EEB646}" type="presOf" srcId="{55E844BB-1578-4ED9-B28E-BB66C786F58F}" destId="{F85A2950-CD1F-4BEA-A068-7F1F8D0BD41C}" srcOrd="0" destOrd="0" presId="urn:microsoft.com/office/officeart/2005/8/layout/pyramid1"/>
    <dgm:cxn modelId="{2E54924D-5F22-41D9-B201-960525E84054}" type="presOf" srcId="{B1CF5861-2A09-472A-AF29-410D95BBB26E}" destId="{30CCAFD8-BAB4-4783-8483-9FC4013EF5DA}" srcOrd="1" destOrd="0" presId="urn:microsoft.com/office/officeart/2005/8/layout/pyramid1"/>
    <dgm:cxn modelId="{3EF9EAEE-5DB4-4A4E-89B1-56118657A8E1}" type="presOf" srcId="{90908A4A-6542-4596-8EA6-F2207189ACB9}" destId="{7EE808A9-2C5A-4A12-9730-084291392CC2}" srcOrd="0" destOrd="0" presId="urn:microsoft.com/office/officeart/2005/8/layout/pyramid1"/>
    <dgm:cxn modelId="{F43F567C-7CCF-4613-9DF1-853B359D1B70}" srcId="{717EBF5D-2E25-41C5-808E-B8F4EDFF88D7}" destId="{B1CF5861-2A09-472A-AF29-410D95BBB26E}" srcOrd="2" destOrd="0" parTransId="{420E06B2-BD45-457B-A41C-ECA87F49E972}" sibTransId="{F9A370F9-DCD7-448B-88C3-81D2834D2FA3}"/>
    <dgm:cxn modelId="{14946AE5-E4B1-474B-8BEF-B6110702AAF7}" srcId="{717EBF5D-2E25-41C5-808E-B8F4EDFF88D7}" destId="{90908A4A-6542-4596-8EA6-F2207189ACB9}" srcOrd="3" destOrd="0" parTransId="{8EF49C0F-E85B-4860-B077-FBE6FEDC0DE7}" sibTransId="{A9DB522C-011D-4D16-A034-2AE95653BE1F}"/>
    <dgm:cxn modelId="{6BA7AF2B-1DA9-4474-9750-175D63948EEF}" srcId="{717EBF5D-2E25-41C5-808E-B8F4EDFF88D7}" destId="{4CB5BC70-400B-4DEC-B7F3-A03908B68CB2}" srcOrd="0" destOrd="0" parTransId="{861A3620-AE34-4E18-8A89-21B2CF0A3193}" sibTransId="{106DF22E-4002-465B-BCF4-F420C5CCBBF9}"/>
    <dgm:cxn modelId="{513B1408-043E-4691-81EB-42E769A32674}" type="presOf" srcId="{55E844BB-1578-4ED9-B28E-BB66C786F58F}" destId="{5CA8D785-5027-435F-9269-98153068E99A}" srcOrd="1" destOrd="0" presId="urn:microsoft.com/office/officeart/2005/8/layout/pyramid1"/>
    <dgm:cxn modelId="{AD0073B9-89AF-40F5-905B-A7BABE03DC40}" type="presOf" srcId="{4CB5BC70-400B-4DEC-B7F3-A03908B68CB2}" destId="{EED15F22-E61A-4A38-8FC1-113B7DA44307}" srcOrd="0" destOrd="0" presId="urn:microsoft.com/office/officeart/2005/8/layout/pyramid1"/>
    <dgm:cxn modelId="{FDD4E1F3-7670-4F50-AAC5-2FCFA109A487}" type="presOf" srcId="{717EBF5D-2E25-41C5-808E-B8F4EDFF88D7}" destId="{775C9543-2938-4025-B142-3CFD79A60EBA}" srcOrd="0" destOrd="0" presId="urn:microsoft.com/office/officeart/2005/8/layout/pyramid1"/>
    <dgm:cxn modelId="{3B12DE19-6D8D-4F25-AB8D-50E361022A0C}" type="presOf" srcId="{90908A4A-6542-4596-8EA6-F2207189ACB9}" destId="{7784E442-3CA7-41AC-B129-0617E00E1F90}" srcOrd="1" destOrd="0" presId="urn:microsoft.com/office/officeart/2005/8/layout/pyramid1"/>
    <dgm:cxn modelId="{03435BEE-7E52-4FC8-ABAA-1839171117C9}" type="presOf" srcId="{4CB5BC70-400B-4DEC-B7F3-A03908B68CB2}" destId="{B0287501-010A-4776-968A-09C9A8EB56E9}" srcOrd="1" destOrd="0" presId="urn:microsoft.com/office/officeart/2005/8/layout/pyramid1"/>
    <dgm:cxn modelId="{9A24CCED-4680-4005-B9E2-819010419D1B}" type="presParOf" srcId="{775C9543-2938-4025-B142-3CFD79A60EBA}" destId="{8DCA745F-CB82-4708-B7B0-FCE3088330DD}" srcOrd="0" destOrd="0" presId="urn:microsoft.com/office/officeart/2005/8/layout/pyramid1"/>
    <dgm:cxn modelId="{81C8AB7C-76C6-4F9D-A512-5CCBCCFEE896}" type="presParOf" srcId="{8DCA745F-CB82-4708-B7B0-FCE3088330DD}" destId="{EED15F22-E61A-4A38-8FC1-113B7DA44307}" srcOrd="0" destOrd="0" presId="urn:microsoft.com/office/officeart/2005/8/layout/pyramid1"/>
    <dgm:cxn modelId="{1B519A6E-C691-4DD2-9AB6-02C636C317FD}" type="presParOf" srcId="{8DCA745F-CB82-4708-B7B0-FCE3088330DD}" destId="{B0287501-010A-4776-968A-09C9A8EB56E9}" srcOrd="1" destOrd="0" presId="urn:microsoft.com/office/officeart/2005/8/layout/pyramid1"/>
    <dgm:cxn modelId="{7B4829E1-51CB-4D42-8952-C81D33ED5217}" type="presParOf" srcId="{775C9543-2938-4025-B142-3CFD79A60EBA}" destId="{1C46F9E0-FCB0-467F-A798-1B257F8636A9}" srcOrd="1" destOrd="0" presId="urn:microsoft.com/office/officeart/2005/8/layout/pyramid1"/>
    <dgm:cxn modelId="{49D9A988-8755-4B60-9F44-C97E1AC7EF07}" type="presParOf" srcId="{1C46F9E0-FCB0-467F-A798-1B257F8636A9}" destId="{F85A2950-CD1F-4BEA-A068-7F1F8D0BD41C}" srcOrd="0" destOrd="0" presId="urn:microsoft.com/office/officeart/2005/8/layout/pyramid1"/>
    <dgm:cxn modelId="{5972F06E-77DE-44FD-84A2-9CC1FA1B356E}" type="presParOf" srcId="{1C46F9E0-FCB0-467F-A798-1B257F8636A9}" destId="{5CA8D785-5027-435F-9269-98153068E99A}" srcOrd="1" destOrd="0" presId="urn:microsoft.com/office/officeart/2005/8/layout/pyramid1"/>
    <dgm:cxn modelId="{6AACF8B9-9FBF-43C6-8C1C-1CFE8DEB20D1}" type="presParOf" srcId="{775C9543-2938-4025-B142-3CFD79A60EBA}" destId="{DF38D94E-FF73-468D-B804-F430465AFB72}" srcOrd="2" destOrd="0" presId="urn:microsoft.com/office/officeart/2005/8/layout/pyramid1"/>
    <dgm:cxn modelId="{2DB837F2-DACF-4EAB-8537-7CA82EAE5C9C}" type="presParOf" srcId="{DF38D94E-FF73-468D-B804-F430465AFB72}" destId="{7FE7EACC-8B5E-4024-9F8D-A90AC5EEA55D}" srcOrd="0" destOrd="0" presId="urn:microsoft.com/office/officeart/2005/8/layout/pyramid1"/>
    <dgm:cxn modelId="{7799C126-9248-48D4-A5E9-52F0E5837FC1}" type="presParOf" srcId="{DF38D94E-FF73-468D-B804-F430465AFB72}" destId="{30CCAFD8-BAB4-4783-8483-9FC4013EF5DA}" srcOrd="1" destOrd="0" presId="urn:microsoft.com/office/officeart/2005/8/layout/pyramid1"/>
    <dgm:cxn modelId="{59FFFEA4-8BF5-4FC8-AFB9-63C37267E8B7}" type="presParOf" srcId="{775C9543-2938-4025-B142-3CFD79A60EBA}" destId="{25BAEC6F-D395-4D53-8FED-8DDC083E29DA}" srcOrd="3" destOrd="0" presId="urn:microsoft.com/office/officeart/2005/8/layout/pyramid1"/>
    <dgm:cxn modelId="{8F9D8740-ED8E-497C-9B76-AED13F587CC0}" type="presParOf" srcId="{25BAEC6F-D395-4D53-8FED-8DDC083E29DA}" destId="{7EE808A9-2C5A-4A12-9730-084291392CC2}" srcOrd="0" destOrd="0" presId="urn:microsoft.com/office/officeart/2005/8/layout/pyramid1"/>
    <dgm:cxn modelId="{783320B0-BF5D-42F9-95FA-3DB3E3B3F92A}" type="presParOf" srcId="{25BAEC6F-D395-4D53-8FED-8DDC083E29DA}" destId="{7784E442-3CA7-41AC-B129-0617E00E1F9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EFAFB3-9A8F-4B7C-9CDF-4F041FC70AD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99B7181-8EE9-49B8-B392-65A5CDA0D833}">
      <dgm:prSet phldrT="[Texto]" custT="1"/>
      <dgm:spPr/>
      <dgm:t>
        <a:bodyPr/>
        <a:lstStyle/>
        <a:p>
          <a:r>
            <a:rPr lang="es-ES" sz="2000" dirty="0" smtClean="0"/>
            <a:t>Es pertinente aclarar que los comentarios pretenden proponer ajustes al modelo de política económica social, </a:t>
          </a:r>
          <a:endParaRPr lang="es-ES" sz="2000" dirty="0"/>
        </a:p>
      </dgm:t>
    </dgm:pt>
    <dgm:pt modelId="{A4D8FDC2-F74A-4E7F-A241-849F4E618AE2}" type="parTrans" cxnId="{3D28FDC2-45F5-43C6-821C-76BFCE423E78}">
      <dgm:prSet/>
      <dgm:spPr/>
      <dgm:t>
        <a:bodyPr/>
        <a:lstStyle/>
        <a:p>
          <a:endParaRPr lang="es-ES"/>
        </a:p>
      </dgm:t>
    </dgm:pt>
    <dgm:pt modelId="{A30A9DDF-F7AD-4631-94C9-B35555612AF0}" type="sibTrans" cxnId="{3D28FDC2-45F5-43C6-821C-76BFCE423E78}">
      <dgm:prSet/>
      <dgm:spPr/>
      <dgm:t>
        <a:bodyPr/>
        <a:lstStyle/>
        <a:p>
          <a:endParaRPr lang="es-ES"/>
        </a:p>
      </dgm:t>
    </dgm:pt>
    <dgm:pt modelId="{6DCB190B-E781-4EBE-8A9B-6D45A4DAD6B6}">
      <dgm:prSet phldrT="[Texto]" custT="1"/>
      <dgm:spPr/>
      <dgm:t>
        <a:bodyPr/>
        <a:lstStyle/>
        <a:p>
          <a:r>
            <a:rPr lang="es-ES" sz="2000" dirty="0" smtClean="0"/>
            <a:t>reconsiderando el experimento humano, discutir la proyección para América Latica y el Caribe.</a:t>
          </a:r>
          <a:endParaRPr lang="es-ES" sz="2000" dirty="0"/>
        </a:p>
      </dgm:t>
    </dgm:pt>
    <dgm:pt modelId="{A055B558-B59B-4476-81B0-3699B32A1F4C}" type="parTrans" cxnId="{FB95EF0C-3E43-410D-AC94-AE102DCFC4A9}">
      <dgm:prSet/>
      <dgm:spPr/>
      <dgm:t>
        <a:bodyPr/>
        <a:lstStyle/>
        <a:p>
          <a:endParaRPr lang="es-ES"/>
        </a:p>
      </dgm:t>
    </dgm:pt>
    <dgm:pt modelId="{74BFD5AC-0C86-4103-985D-21594DD08962}" type="sibTrans" cxnId="{FB95EF0C-3E43-410D-AC94-AE102DCFC4A9}">
      <dgm:prSet/>
      <dgm:spPr/>
      <dgm:t>
        <a:bodyPr/>
        <a:lstStyle/>
        <a:p>
          <a:endParaRPr lang="es-ES"/>
        </a:p>
      </dgm:t>
    </dgm:pt>
    <dgm:pt modelId="{685295E4-B5A3-4389-A4A9-0E17AC263A68}">
      <dgm:prSet phldrT="[Texto]" custT="1"/>
      <dgm:spPr/>
      <dgm:t>
        <a:bodyPr/>
        <a:lstStyle/>
        <a:p>
          <a:r>
            <a:rPr lang="es-ES" sz="2000" dirty="0" smtClean="0"/>
            <a:t>La importancia de comprender y analizar la política social considera la medición de impactos</a:t>
          </a:r>
          <a:endParaRPr lang="es-ES" sz="2000" dirty="0"/>
        </a:p>
      </dgm:t>
    </dgm:pt>
    <dgm:pt modelId="{CC4F1AF4-CE69-4A39-A0EB-23A3854B5EDF}" type="parTrans" cxnId="{46CCE477-5949-4E8F-9768-DB3638389145}">
      <dgm:prSet/>
      <dgm:spPr/>
      <dgm:t>
        <a:bodyPr/>
        <a:lstStyle/>
        <a:p>
          <a:endParaRPr lang="es-ES"/>
        </a:p>
      </dgm:t>
    </dgm:pt>
    <dgm:pt modelId="{D7E7E291-1921-440C-90BA-235F6BDCE3DC}" type="sibTrans" cxnId="{46CCE477-5949-4E8F-9768-DB3638389145}">
      <dgm:prSet/>
      <dgm:spPr/>
      <dgm:t>
        <a:bodyPr/>
        <a:lstStyle/>
        <a:p>
          <a:endParaRPr lang="es-ES"/>
        </a:p>
      </dgm:t>
    </dgm:pt>
    <dgm:pt modelId="{022821AC-1D57-4CB3-9B9C-4E537F900F2F}" type="pres">
      <dgm:prSet presAssocID="{B6EFAFB3-9A8F-4B7C-9CDF-4F041FC70AD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D84F60E-0263-42DF-981E-291C3D91C9A2}" type="pres">
      <dgm:prSet presAssocID="{499B7181-8EE9-49B8-B392-65A5CDA0D833}" presName="composite" presStyleCnt="0"/>
      <dgm:spPr/>
    </dgm:pt>
    <dgm:pt modelId="{1ABF0133-32DE-4961-A8A2-435E13207626}" type="pres">
      <dgm:prSet presAssocID="{499B7181-8EE9-49B8-B392-65A5CDA0D833}" presName="Parent1" presStyleLbl="node1" presStyleIdx="0" presStyleCnt="6" custScaleX="1728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81F846-47F6-44B0-95E5-46A426DC643C}" type="pres">
      <dgm:prSet presAssocID="{499B7181-8EE9-49B8-B392-65A5CDA0D83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4E26B7-A8EC-486C-988D-D67A379198A2}" type="pres">
      <dgm:prSet presAssocID="{499B7181-8EE9-49B8-B392-65A5CDA0D833}" presName="BalanceSpacing" presStyleCnt="0"/>
      <dgm:spPr/>
    </dgm:pt>
    <dgm:pt modelId="{48F5E78C-7696-4E7C-801E-C76632C884D6}" type="pres">
      <dgm:prSet presAssocID="{499B7181-8EE9-49B8-B392-65A5CDA0D833}" presName="BalanceSpacing1" presStyleCnt="0"/>
      <dgm:spPr/>
    </dgm:pt>
    <dgm:pt modelId="{DA0ECB3C-F7F7-4A87-9C44-22806DD29954}" type="pres">
      <dgm:prSet presAssocID="{A30A9DDF-F7AD-4631-94C9-B35555612AF0}" presName="Accent1Text" presStyleLbl="node1" presStyleIdx="1" presStyleCnt="6" custScaleX="86782" custScaleY="64133"/>
      <dgm:spPr/>
      <dgm:t>
        <a:bodyPr/>
        <a:lstStyle/>
        <a:p>
          <a:endParaRPr lang="es-ES"/>
        </a:p>
      </dgm:t>
    </dgm:pt>
    <dgm:pt modelId="{B726898E-2E60-4D53-8A7C-C877B823352E}" type="pres">
      <dgm:prSet presAssocID="{A30A9DDF-F7AD-4631-94C9-B35555612AF0}" presName="spaceBetweenRectangles" presStyleCnt="0"/>
      <dgm:spPr/>
    </dgm:pt>
    <dgm:pt modelId="{CE1739FF-2F04-4C07-8263-A43B986F0923}" type="pres">
      <dgm:prSet presAssocID="{6DCB190B-E781-4EBE-8A9B-6D45A4DAD6B6}" presName="composite" presStyleCnt="0"/>
      <dgm:spPr/>
    </dgm:pt>
    <dgm:pt modelId="{AA65228C-01B5-4219-8AC2-7FCF3AF929AD}" type="pres">
      <dgm:prSet presAssocID="{6DCB190B-E781-4EBE-8A9B-6D45A4DAD6B6}" presName="Parent1" presStyleLbl="node1" presStyleIdx="2" presStyleCnt="6" custScaleX="1943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0CCEA8-1F23-41FE-B6B5-7CC59B7B08FA}" type="pres">
      <dgm:prSet presAssocID="{6DCB190B-E781-4EBE-8A9B-6D45A4DAD6B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094CEA-2C17-4F69-B321-91ABFF7B3FC7}" type="pres">
      <dgm:prSet presAssocID="{6DCB190B-E781-4EBE-8A9B-6D45A4DAD6B6}" presName="BalanceSpacing" presStyleCnt="0"/>
      <dgm:spPr/>
    </dgm:pt>
    <dgm:pt modelId="{FE2BD7B0-3AE1-4D0D-B08F-351A6CC6B9FD}" type="pres">
      <dgm:prSet presAssocID="{6DCB190B-E781-4EBE-8A9B-6D45A4DAD6B6}" presName="BalanceSpacing1" presStyleCnt="0"/>
      <dgm:spPr/>
    </dgm:pt>
    <dgm:pt modelId="{82C0AE80-D80D-4433-9152-44499612ADD9}" type="pres">
      <dgm:prSet presAssocID="{74BFD5AC-0C86-4103-985D-21594DD08962}" presName="Accent1Text" presStyleLbl="node1" presStyleIdx="3" presStyleCnt="6" custScaleX="86378" custScaleY="89959"/>
      <dgm:spPr/>
      <dgm:t>
        <a:bodyPr/>
        <a:lstStyle/>
        <a:p>
          <a:endParaRPr lang="es-ES"/>
        </a:p>
      </dgm:t>
    </dgm:pt>
    <dgm:pt modelId="{61E109AA-692B-4BBF-B8C7-1AF1EFC8AD53}" type="pres">
      <dgm:prSet presAssocID="{74BFD5AC-0C86-4103-985D-21594DD08962}" presName="spaceBetweenRectangles" presStyleCnt="0"/>
      <dgm:spPr/>
    </dgm:pt>
    <dgm:pt modelId="{3EF12609-9FFF-4CD7-B6FE-BC75326020F9}" type="pres">
      <dgm:prSet presAssocID="{685295E4-B5A3-4389-A4A9-0E17AC263A68}" presName="composite" presStyleCnt="0"/>
      <dgm:spPr/>
    </dgm:pt>
    <dgm:pt modelId="{EE5C0050-B62A-4D50-9338-99F26711EAB6}" type="pres">
      <dgm:prSet presAssocID="{685295E4-B5A3-4389-A4A9-0E17AC263A68}" presName="Parent1" presStyleLbl="node1" presStyleIdx="4" presStyleCnt="6" custScaleX="1521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A1544E-5F4B-45C2-BB58-298E0B424CDA}" type="pres">
      <dgm:prSet presAssocID="{685295E4-B5A3-4389-A4A9-0E17AC263A6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864A896-EFBE-4C76-8099-0DA977828A91}" type="pres">
      <dgm:prSet presAssocID="{685295E4-B5A3-4389-A4A9-0E17AC263A68}" presName="BalanceSpacing" presStyleCnt="0"/>
      <dgm:spPr/>
    </dgm:pt>
    <dgm:pt modelId="{4C3EF06C-8E62-41CF-A693-407049801297}" type="pres">
      <dgm:prSet presAssocID="{685295E4-B5A3-4389-A4A9-0E17AC263A68}" presName="BalanceSpacing1" presStyleCnt="0"/>
      <dgm:spPr/>
    </dgm:pt>
    <dgm:pt modelId="{FAD5A70A-18C4-4266-B0E9-DED2EE068B2F}" type="pres">
      <dgm:prSet presAssocID="{D7E7E291-1921-440C-90BA-235F6BDCE3DC}" presName="Accent1Text" presStyleLbl="node1" presStyleIdx="5" presStyleCnt="6" custScaleX="99909" custScaleY="82125" custLinFactNeighborX="-3731"/>
      <dgm:spPr/>
      <dgm:t>
        <a:bodyPr/>
        <a:lstStyle/>
        <a:p>
          <a:endParaRPr lang="es-ES"/>
        </a:p>
      </dgm:t>
    </dgm:pt>
  </dgm:ptLst>
  <dgm:cxnLst>
    <dgm:cxn modelId="{F14C7B18-5D8D-4B02-8B62-157552D6C58B}" type="presOf" srcId="{499B7181-8EE9-49B8-B392-65A5CDA0D833}" destId="{1ABF0133-32DE-4961-A8A2-435E13207626}" srcOrd="0" destOrd="0" presId="urn:microsoft.com/office/officeart/2008/layout/AlternatingHexagons"/>
    <dgm:cxn modelId="{F8D41718-DA7C-4B9F-A4B6-116D055C5A81}" type="presOf" srcId="{B6EFAFB3-9A8F-4B7C-9CDF-4F041FC70AD0}" destId="{022821AC-1D57-4CB3-9B9C-4E537F900F2F}" srcOrd="0" destOrd="0" presId="urn:microsoft.com/office/officeart/2008/layout/AlternatingHexagons"/>
    <dgm:cxn modelId="{3D28FDC2-45F5-43C6-821C-76BFCE423E78}" srcId="{B6EFAFB3-9A8F-4B7C-9CDF-4F041FC70AD0}" destId="{499B7181-8EE9-49B8-B392-65A5CDA0D833}" srcOrd="0" destOrd="0" parTransId="{A4D8FDC2-F74A-4E7F-A241-849F4E618AE2}" sibTransId="{A30A9DDF-F7AD-4631-94C9-B35555612AF0}"/>
    <dgm:cxn modelId="{46CCE477-5949-4E8F-9768-DB3638389145}" srcId="{B6EFAFB3-9A8F-4B7C-9CDF-4F041FC70AD0}" destId="{685295E4-B5A3-4389-A4A9-0E17AC263A68}" srcOrd="2" destOrd="0" parTransId="{CC4F1AF4-CE69-4A39-A0EB-23A3854B5EDF}" sibTransId="{D7E7E291-1921-440C-90BA-235F6BDCE3DC}"/>
    <dgm:cxn modelId="{FB95EF0C-3E43-410D-AC94-AE102DCFC4A9}" srcId="{B6EFAFB3-9A8F-4B7C-9CDF-4F041FC70AD0}" destId="{6DCB190B-E781-4EBE-8A9B-6D45A4DAD6B6}" srcOrd="1" destOrd="0" parTransId="{A055B558-B59B-4476-81B0-3699B32A1F4C}" sibTransId="{74BFD5AC-0C86-4103-985D-21594DD08962}"/>
    <dgm:cxn modelId="{2982EBA5-D123-454A-B7FF-AA15BEB0A3A9}" type="presOf" srcId="{6DCB190B-E781-4EBE-8A9B-6D45A4DAD6B6}" destId="{AA65228C-01B5-4219-8AC2-7FCF3AF929AD}" srcOrd="0" destOrd="0" presId="urn:microsoft.com/office/officeart/2008/layout/AlternatingHexagons"/>
    <dgm:cxn modelId="{DB663BBD-583E-42AF-8B8F-2B6CF67D33CA}" type="presOf" srcId="{A30A9DDF-F7AD-4631-94C9-B35555612AF0}" destId="{DA0ECB3C-F7F7-4A87-9C44-22806DD29954}" srcOrd="0" destOrd="0" presId="urn:microsoft.com/office/officeart/2008/layout/AlternatingHexagons"/>
    <dgm:cxn modelId="{340C3DD6-B0AA-4361-95D9-4277AEEF0C29}" type="presOf" srcId="{D7E7E291-1921-440C-90BA-235F6BDCE3DC}" destId="{FAD5A70A-18C4-4266-B0E9-DED2EE068B2F}" srcOrd="0" destOrd="0" presId="urn:microsoft.com/office/officeart/2008/layout/AlternatingHexagons"/>
    <dgm:cxn modelId="{6B39F5F5-9AF1-43E8-9AD9-77F3391FD674}" type="presOf" srcId="{685295E4-B5A3-4389-A4A9-0E17AC263A68}" destId="{EE5C0050-B62A-4D50-9338-99F26711EAB6}" srcOrd="0" destOrd="0" presId="urn:microsoft.com/office/officeart/2008/layout/AlternatingHexagons"/>
    <dgm:cxn modelId="{330173C8-AD65-40C3-9CFD-2B2D1A70837E}" type="presOf" srcId="{74BFD5AC-0C86-4103-985D-21594DD08962}" destId="{82C0AE80-D80D-4433-9152-44499612ADD9}" srcOrd="0" destOrd="0" presId="urn:microsoft.com/office/officeart/2008/layout/AlternatingHexagons"/>
    <dgm:cxn modelId="{5731B9C6-CCA1-438C-B915-DF21541580CA}" type="presParOf" srcId="{022821AC-1D57-4CB3-9B9C-4E537F900F2F}" destId="{4D84F60E-0263-42DF-981E-291C3D91C9A2}" srcOrd="0" destOrd="0" presId="urn:microsoft.com/office/officeart/2008/layout/AlternatingHexagons"/>
    <dgm:cxn modelId="{AA3DA51D-E710-47F7-93CB-BD57BEB41C60}" type="presParOf" srcId="{4D84F60E-0263-42DF-981E-291C3D91C9A2}" destId="{1ABF0133-32DE-4961-A8A2-435E13207626}" srcOrd="0" destOrd="0" presId="urn:microsoft.com/office/officeart/2008/layout/AlternatingHexagons"/>
    <dgm:cxn modelId="{DC0D7455-308B-498A-9B40-9407160EFF68}" type="presParOf" srcId="{4D84F60E-0263-42DF-981E-291C3D91C9A2}" destId="{D481F846-47F6-44B0-95E5-46A426DC643C}" srcOrd="1" destOrd="0" presId="urn:microsoft.com/office/officeart/2008/layout/AlternatingHexagons"/>
    <dgm:cxn modelId="{5B1B311A-2E37-41A7-A37B-69CC8FA3CAD4}" type="presParOf" srcId="{4D84F60E-0263-42DF-981E-291C3D91C9A2}" destId="{614E26B7-A8EC-486C-988D-D67A379198A2}" srcOrd="2" destOrd="0" presId="urn:microsoft.com/office/officeart/2008/layout/AlternatingHexagons"/>
    <dgm:cxn modelId="{358BC39D-FE67-4207-9DD5-01BDFCCE75FB}" type="presParOf" srcId="{4D84F60E-0263-42DF-981E-291C3D91C9A2}" destId="{48F5E78C-7696-4E7C-801E-C76632C884D6}" srcOrd="3" destOrd="0" presId="urn:microsoft.com/office/officeart/2008/layout/AlternatingHexagons"/>
    <dgm:cxn modelId="{1B446EA3-8CE2-43BA-B9A3-A0E67D269B16}" type="presParOf" srcId="{4D84F60E-0263-42DF-981E-291C3D91C9A2}" destId="{DA0ECB3C-F7F7-4A87-9C44-22806DD29954}" srcOrd="4" destOrd="0" presId="urn:microsoft.com/office/officeart/2008/layout/AlternatingHexagons"/>
    <dgm:cxn modelId="{A1BCA1A9-8988-44E4-AFFF-34581DD12C6F}" type="presParOf" srcId="{022821AC-1D57-4CB3-9B9C-4E537F900F2F}" destId="{B726898E-2E60-4D53-8A7C-C877B823352E}" srcOrd="1" destOrd="0" presId="urn:microsoft.com/office/officeart/2008/layout/AlternatingHexagons"/>
    <dgm:cxn modelId="{72886741-63F4-4887-8753-F29F3C8D096F}" type="presParOf" srcId="{022821AC-1D57-4CB3-9B9C-4E537F900F2F}" destId="{CE1739FF-2F04-4C07-8263-A43B986F0923}" srcOrd="2" destOrd="0" presId="urn:microsoft.com/office/officeart/2008/layout/AlternatingHexagons"/>
    <dgm:cxn modelId="{068EF40A-D1BF-4F65-A172-E4E626A711A7}" type="presParOf" srcId="{CE1739FF-2F04-4C07-8263-A43B986F0923}" destId="{AA65228C-01B5-4219-8AC2-7FCF3AF929AD}" srcOrd="0" destOrd="0" presId="urn:microsoft.com/office/officeart/2008/layout/AlternatingHexagons"/>
    <dgm:cxn modelId="{A68CC833-03E9-4C98-BDEA-F0E03F98F6C9}" type="presParOf" srcId="{CE1739FF-2F04-4C07-8263-A43B986F0923}" destId="{B20CCEA8-1F23-41FE-B6B5-7CC59B7B08FA}" srcOrd="1" destOrd="0" presId="urn:microsoft.com/office/officeart/2008/layout/AlternatingHexagons"/>
    <dgm:cxn modelId="{4920308B-6B47-4A26-B145-BAE51651D213}" type="presParOf" srcId="{CE1739FF-2F04-4C07-8263-A43B986F0923}" destId="{76094CEA-2C17-4F69-B321-91ABFF7B3FC7}" srcOrd="2" destOrd="0" presId="urn:microsoft.com/office/officeart/2008/layout/AlternatingHexagons"/>
    <dgm:cxn modelId="{9321E2CC-505D-4939-A88A-82ACDC8E62A5}" type="presParOf" srcId="{CE1739FF-2F04-4C07-8263-A43B986F0923}" destId="{FE2BD7B0-3AE1-4D0D-B08F-351A6CC6B9FD}" srcOrd="3" destOrd="0" presId="urn:microsoft.com/office/officeart/2008/layout/AlternatingHexagons"/>
    <dgm:cxn modelId="{14643555-5FB2-4230-8C31-423FD5FC86DF}" type="presParOf" srcId="{CE1739FF-2F04-4C07-8263-A43B986F0923}" destId="{82C0AE80-D80D-4433-9152-44499612ADD9}" srcOrd="4" destOrd="0" presId="urn:microsoft.com/office/officeart/2008/layout/AlternatingHexagons"/>
    <dgm:cxn modelId="{E8E23601-BAA0-411F-AAA8-2E16A8E96653}" type="presParOf" srcId="{022821AC-1D57-4CB3-9B9C-4E537F900F2F}" destId="{61E109AA-692B-4BBF-B8C7-1AF1EFC8AD53}" srcOrd="3" destOrd="0" presId="urn:microsoft.com/office/officeart/2008/layout/AlternatingHexagons"/>
    <dgm:cxn modelId="{140E5860-E28B-4523-960F-61F5748A540C}" type="presParOf" srcId="{022821AC-1D57-4CB3-9B9C-4E537F900F2F}" destId="{3EF12609-9FFF-4CD7-B6FE-BC75326020F9}" srcOrd="4" destOrd="0" presId="urn:microsoft.com/office/officeart/2008/layout/AlternatingHexagons"/>
    <dgm:cxn modelId="{489A3B97-3C49-49C7-AEF6-6883431CB661}" type="presParOf" srcId="{3EF12609-9FFF-4CD7-B6FE-BC75326020F9}" destId="{EE5C0050-B62A-4D50-9338-99F26711EAB6}" srcOrd="0" destOrd="0" presId="urn:microsoft.com/office/officeart/2008/layout/AlternatingHexagons"/>
    <dgm:cxn modelId="{13062FAE-947A-46C9-98CC-12B9E82D9F62}" type="presParOf" srcId="{3EF12609-9FFF-4CD7-B6FE-BC75326020F9}" destId="{F1A1544E-5F4B-45C2-BB58-298E0B424CDA}" srcOrd="1" destOrd="0" presId="urn:microsoft.com/office/officeart/2008/layout/AlternatingHexagons"/>
    <dgm:cxn modelId="{323368A2-0979-4EFE-955D-63FD44FF09C0}" type="presParOf" srcId="{3EF12609-9FFF-4CD7-B6FE-BC75326020F9}" destId="{9864A896-EFBE-4C76-8099-0DA977828A91}" srcOrd="2" destOrd="0" presId="urn:microsoft.com/office/officeart/2008/layout/AlternatingHexagons"/>
    <dgm:cxn modelId="{F7169BCE-7CF0-476A-8FEE-9A2E3B292BF8}" type="presParOf" srcId="{3EF12609-9FFF-4CD7-B6FE-BC75326020F9}" destId="{4C3EF06C-8E62-41CF-A693-407049801297}" srcOrd="3" destOrd="0" presId="urn:microsoft.com/office/officeart/2008/layout/AlternatingHexagons"/>
    <dgm:cxn modelId="{043A2B83-7D23-4700-98E0-A8ED3E79837C}" type="presParOf" srcId="{3EF12609-9FFF-4CD7-B6FE-BC75326020F9}" destId="{FAD5A70A-18C4-4266-B0E9-DED2EE068B2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17EBF5D-2E25-41C5-808E-B8F4EDFF88D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CB5BC70-400B-4DEC-B7F3-A03908B68CB2}">
      <dgm:prSet phldrT="[Texto]" custT="1"/>
      <dgm:spPr>
        <a:blipFill rotWithShape="1">
          <a:blip xmlns:r="http://schemas.openxmlformats.org/officeDocument/2006/relationships" r:embed="rId1"/>
          <a:stretch>
            <a:fillRect l="-4190" r="-11732" b="-31707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861A3620-AE34-4E18-8A89-21B2CF0A3193}" type="parTrans" cxnId="{6BA7AF2B-1DA9-4474-9750-175D63948EEF}">
      <dgm:prSet/>
      <dgm:spPr/>
      <dgm:t>
        <a:bodyPr/>
        <a:lstStyle/>
        <a:p>
          <a:endParaRPr lang="es-ES"/>
        </a:p>
      </dgm:t>
    </dgm:pt>
    <dgm:pt modelId="{106DF22E-4002-465B-BCF4-F420C5CCBBF9}" type="sibTrans" cxnId="{6BA7AF2B-1DA9-4474-9750-175D63948EEF}">
      <dgm:prSet/>
      <dgm:spPr/>
      <dgm:t>
        <a:bodyPr/>
        <a:lstStyle/>
        <a:p>
          <a:endParaRPr lang="es-ES"/>
        </a:p>
      </dgm:t>
    </dgm:pt>
    <dgm:pt modelId="{55E844BB-1578-4ED9-B28E-BB66C786F58F}">
      <dgm:prSet phldrT="[Texto]" custT="1"/>
      <dgm:spPr/>
      <dgm:t>
        <a:bodyPr/>
        <a:lstStyle/>
        <a:p>
          <a:r>
            <a:rPr lang="es-MX" sz="2200" dirty="0" smtClean="0"/>
            <a:t>Inversión en los años 6 y 7 (832+832=1664 = VF*FSA (10,5)=VP</a:t>
          </a:r>
          <a:endParaRPr lang="es-ES" sz="2200" dirty="0"/>
        </a:p>
      </dgm:t>
    </dgm:pt>
    <dgm:pt modelId="{DD9F1F6D-FB24-47ED-A5B3-CA5746626A7E}" type="parTrans" cxnId="{407C48FE-0673-4E35-8A32-8CD6794BB1DD}">
      <dgm:prSet/>
      <dgm:spPr/>
      <dgm:t>
        <a:bodyPr/>
        <a:lstStyle/>
        <a:p>
          <a:endParaRPr lang="es-ES"/>
        </a:p>
      </dgm:t>
    </dgm:pt>
    <dgm:pt modelId="{EE02FEC6-B3A8-4476-BAAE-24EFFA6447A1}" type="sibTrans" cxnId="{407C48FE-0673-4E35-8A32-8CD6794BB1DD}">
      <dgm:prSet/>
      <dgm:spPr/>
      <dgm:t>
        <a:bodyPr/>
        <a:lstStyle/>
        <a:p>
          <a:endParaRPr lang="es-ES"/>
        </a:p>
      </dgm:t>
    </dgm:pt>
    <dgm:pt modelId="{B1CF5861-2A09-472A-AF29-410D95BBB26E}">
      <dgm:prSet phldrT="[Texto]" custT="1"/>
      <dgm:spPr>
        <a:blipFill rotWithShape="1">
          <a:blip xmlns:r="http://schemas.openxmlformats.org/officeDocument/2006/relationships" r:embed="rId2"/>
          <a:stretch>
            <a:fillRect t="-7317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420E06B2-BD45-457B-A41C-ECA87F49E972}" type="parTrans" cxnId="{F43F567C-7CCF-4613-9DF1-853B359D1B70}">
      <dgm:prSet/>
      <dgm:spPr/>
      <dgm:t>
        <a:bodyPr/>
        <a:lstStyle/>
        <a:p>
          <a:endParaRPr lang="es-ES"/>
        </a:p>
      </dgm:t>
    </dgm:pt>
    <dgm:pt modelId="{F9A370F9-DCD7-448B-88C3-81D2834D2FA3}" type="sibTrans" cxnId="{F43F567C-7CCF-4613-9DF1-853B359D1B70}">
      <dgm:prSet/>
      <dgm:spPr/>
      <dgm:t>
        <a:bodyPr/>
        <a:lstStyle/>
        <a:p>
          <a:endParaRPr lang="es-ES"/>
        </a:p>
      </dgm:t>
    </dgm:pt>
    <dgm:pt modelId="{90908A4A-6542-4596-8EA6-F2207189ACB9}">
      <dgm:prSet phldrT="[Texto]" custT="1"/>
      <dgm:spPr>
        <a:blipFill rotWithShape="1">
          <a:blip xmlns:r="http://schemas.openxmlformats.org/officeDocument/2006/relationships" r:embed="rId3"/>
          <a:stretch>
            <a:fillRect t="-2846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8EF49C0F-E85B-4860-B077-FBE6FEDC0DE7}" type="parTrans" cxnId="{14946AE5-E4B1-474B-8BEF-B6110702AAF7}">
      <dgm:prSet/>
      <dgm:spPr/>
      <dgm:t>
        <a:bodyPr/>
        <a:lstStyle/>
        <a:p>
          <a:endParaRPr lang="es-ES"/>
        </a:p>
      </dgm:t>
    </dgm:pt>
    <dgm:pt modelId="{A9DB522C-011D-4D16-A034-2AE95653BE1F}" type="sibTrans" cxnId="{14946AE5-E4B1-474B-8BEF-B6110702AAF7}">
      <dgm:prSet/>
      <dgm:spPr/>
      <dgm:t>
        <a:bodyPr/>
        <a:lstStyle/>
        <a:p>
          <a:endParaRPr lang="es-ES"/>
        </a:p>
      </dgm:t>
    </dgm:pt>
    <dgm:pt modelId="{775C9543-2938-4025-B142-3CFD79A60EBA}" type="pres">
      <dgm:prSet presAssocID="{717EBF5D-2E25-41C5-808E-B8F4EDFF88D7}" presName="Name0" presStyleCnt="0">
        <dgm:presLayoutVars>
          <dgm:dir/>
          <dgm:animLvl val="lvl"/>
          <dgm:resizeHandles val="exact"/>
        </dgm:presLayoutVars>
      </dgm:prSet>
      <dgm:spPr/>
    </dgm:pt>
    <dgm:pt modelId="{8DCA745F-CB82-4708-B7B0-FCE3088330DD}" type="pres">
      <dgm:prSet presAssocID="{4CB5BC70-400B-4DEC-B7F3-A03908B68CB2}" presName="Name8" presStyleCnt="0"/>
      <dgm:spPr/>
    </dgm:pt>
    <dgm:pt modelId="{EED15F22-E61A-4A38-8FC1-113B7DA44307}" type="pres">
      <dgm:prSet presAssocID="{4CB5BC70-400B-4DEC-B7F3-A03908B68CB2}" presName="level" presStyleLbl="node1" presStyleIdx="0" presStyleCnt="4" custScaleX="10526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287501-010A-4776-968A-09C9A8EB56E9}" type="pres">
      <dgm:prSet presAssocID="{4CB5BC70-400B-4DEC-B7F3-A03908B68C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46F9E0-FCB0-467F-A798-1B257F8636A9}" type="pres">
      <dgm:prSet presAssocID="{55E844BB-1578-4ED9-B28E-BB66C786F58F}" presName="Name8" presStyleCnt="0"/>
      <dgm:spPr/>
    </dgm:pt>
    <dgm:pt modelId="{F85A2950-CD1F-4BEA-A068-7F1F8D0BD41C}" type="pres">
      <dgm:prSet presAssocID="{55E844BB-1578-4ED9-B28E-BB66C786F58F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A8D785-5027-435F-9269-98153068E99A}" type="pres">
      <dgm:prSet presAssocID="{55E844BB-1578-4ED9-B28E-BB66C786F5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38D94E-FF73-468D-B804-F430465AFB72}" type="pres">
      <dgm:prSet presAssocID="{B1CF5861-2A09-472A-AF29-410D95BBB26E}" presName="Name8" presStyleCnt="0"/>
      <dgm:spPr/>
    </dgm:pt>
    <dgm:pt modelId="{7FE7EACC-8B5E-4024-9F8D-A90AC5EEA55D}" type="pres">
      <dgm:prSet presAssocID="{B1CF5861-2A09-472A-AF29-410D95BBB26E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CCAFD8-BAB4-4783-8483-9FC4013EF5DA}" type="pres">
      <dgm:prSet presAssocID="{B1CF5861-2A09-472A-AF29-410D95BBB26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BAEC6F-D395-4D53-8FED-8DDC083E29DA}" type="pres">
      <dgm:prSet presAssocID="{90908A4A-6542-4596-8EA6-F2207189ACB9}" presName="Name8" presStyleCnt="0"/>
      <dgm:spPr/>
    </dgm:pt>
    <dgm:pt modelId="{7EE808A9-2C5A-4A12-9730-084291392CC2}" type="pres">
      <dgm:prSet presAssocID="{90908A4A-6542-4596-8EA6-F2207189ACB9}" presName="level" presStyleLbl="node1" presStyleIdx="3" presStyleCnt="4" custLinFactNeighborX="-877" custLinFactNeighborY="-126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84E442-3CA7-41AC-B129-0617E00E1F90}" type="pres">
      <dgm:prSet presAssocID="{90908A4A-6542-4596-8EA6-F2207189AC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07C48FE-0673-4E35-8A32-8CD6794BB1DD}" srcId="{717EBF5D-2E25-41C5-808E-B8F4EDFF88D7}" destId="{55E844BB-1578-4ED9-B28E-BB66C786F58F}" srcOrd="1" destOrd="0" parTransId="{DD9F1F6D-FB24-47ED-A5B3-CA5746626A7E}" sibTransId="{EE02FEC6-B3A8-4476-BAAE-24EFFA6447A1}"/>
    <dgm:cxn modelId="{6F85826C-70AD-426B-A09B-9710A5DE79B3}" type="presOf" srcId="{B1CF5861-2A09-472A-AF29-410D95BBB26E}" destId="{7FE7EACC-8B5E-4024-9F8D-A90AC5EEA55D}" srcOrd="0" destOrd="0" presId="urn:microsoft.com/office/officeart/2005/8/layout/pyramid1"/>
    <dgm:cxn modelId="{FAF74CE5-3598-45EF-9E80-F6DF47EEB646}" type="presOf" srcId="{55E844BB-1578-4ED9-B28E-BB66C786F58F}" destId="{F85A2950-CD1F-4BEA-A068-7F1F8D0BD41C}" srcOrd="0" destOrd="0" presId="urn:microsoft.com/office/officeart/2005/8/layout/pyramid1"/>
    <dgm:cxn modelId="{2E54924D-5F22-41D9-B201-960525E84054}" type="presOf" srcId="{B1CF5861-2A09-472A-AF29-410D95BBB26E}" destId="{30CCAFD8-BAB4-4783-8483-9FC4013EF5DA}" srcOrd="1" destOrd="0" presId="urn:microsoft.com/office/officeart/2005/8/layout/pyramid1"/>
    <dgm:cxn modelId="{3EF9EAEE-5DB4-4A4E-89B1-56118657A8E1}" type="presOf" srcId="{90908A4A-6542-4596-8EA6-F2207189ACB9}" destId="{7EE808A9-2C5A-4A12-9730-084291392CC2}" srcOrd="0" destOrd="0" presId="urn:microsoft.com/office/officeart/2005/8/layout/pyramid1"/>
    <dgm:cxn modelId="{F43F567C-7CCF-4613-9DF1-853B359D1B70}" srcId="{717EBF5D-2E25-41C5-808E-B8F4EDFF88D7}" destId="{B1CF5861-2A09-472A-AF29-410D95BBB26E}" srcOrd="2" destOrd="0" parTransId="{420E06B2-BD45-457B-A41C-ECA87F49E972}" sibTransId="{F9A370F9-DCD7-448B-88C3-81D2834D2FA3}"/>
    <dgm:cxn modelId="{14946AE5-E4B1-474B-8BEF-B6110702AAF7}" srcId="{717EBF5D-2E25-41C5-808E-B8F4EDFF88D7}" destId="{90908A4A-6542-4596-8EA6-F2207189ACB9}" srcOrd="3" destOrd="0" parTransId="{8EF49C0F-E85B-4860-B077-FBE6FEDC0DE7}" sibTransId="{A9DB522C-011D-4D16-A034-2AE95653BE1F}"/>
    <dgm:cxn modelId="{6BA7AF2B-1DA9-4474-9750-175D63948EEF}" srcId="{717EBF5D-2E25-41C5-808E-B8F4EDFF88D7}" destId="{4CB5BC70-400B-4DEC-B7F3-A03908B68CB2}" srcOrd="0" destOrd="0" parTransId="{861A3620-AE34-4E18-8A89-21B2CF0A3193}" sibTransId="{106DF22E-4002-465B-BCF4-F420C5CCBBF9}"/>
    <dgm:cxn modelId="{513B1408-043E-4691-81EB-42E769A32674}" type="presOf" srcId="{55E844BB-1578-4ED9-B28E-BB66C786F58F}" destId="{5CA8D785-5027-435F-9269-98153068E99A}" srcOrd="1" destOrd="0" presId="urn:microsoft.com/office/officeart/2005/8/layout/pyramid1"/>
    <dgm:cxn modelId="{AD0073B9-89AF-40F5-905B-A7BABE03DC40}" type="presOf" srcId="{4CB5BC70-400B-4DEC-B7F3-A03908B68CB2}" destId="{EED15F22-E61A-4A38-8FC1-113B7DA44307}" srcOrd="0" destOrd="0" presId="urn:microsoft.com/office/officeart/2005/8/layout/pyramid1"/>
    <dgm:cxn modelId="{FDD4E1F3-7670-4F50-AAC5-2FCFA109A487}" type="presOf" srcId="{717EBF5D-2E25-41C5-808E-B8F4EDFF88D7}" destId="{775C9543-2938-4025-B142-3CFD79A60EBA}" srcOrd="0" destOrd="0" presId="urn:microsoft.com/office/officeart/2005/8/layout/pyramid1"/>
    <dgm:cxn modelId="{3B12DE19-6D8D-4F25-AB8D-50E361022A0C}" type="presOf" srcId="{90908A4A-6542-4596-8EA6-F2207189ACB9}" destId="{7784E442-3CA7-41AC-B129-0617E00E1F90}" srcOrd="1" destOrd="0" presId="urn:microsoft.com/office/officeart/2005/8/layout/pyramid1"/>
    <dgm:cxn modelId="{03435BEE-7E52-4FC8-ABAA-1839171117C9}" type="presOf" srcId="{4CB5BC70-400B-4DEC-B7F3-A03908B68CB2}" destId="{B0287501-010A-4776-968A-09C9A8EB56E9}" srcOrd="1" destOrd="0" presId="urn:microsoft.com/office/officeart/2005/8/layout/pyramid1"/>
    <dgm:cxn modelId="{9A24CCED-4680-4005-B9E2-819010419D1B}" type="presParOf" srcId="{775C9543-2938-4025-B142-3CFD79A60EBA}" destId="{8DCA745F-CB82-4708-B7B0-FCE3088330DD}" srcOrd="0" destOrd="0" presId="urn:microsoft.com/office/officeart/2005/8/layout/pyramid1"/>
    <dgm:cxn modelId="{81C8AB7C-76C6-4F9D-A512-5CCBCCFEE896}" type="presParOf" srcId="{8DCA745F-CB82-4708-B7B0-FCE3088330DD}" destId="{EED15F22-E61A-4A38-8FC1-113B7DA44307}" srcOrd="0" destOrd="0" presId="urn:microsoft.com/office/officeart/2005/8/layout/pyramid1"/>
    <dgm:cxn modelId="{1B519A6E-C691-4DD2-9AB6-02C636C317FD}" type="presParOf" srcId="{8DCA745F-CB82-4708-B7B0-FCE3088330DD}" destId="{B0287501-010A-4776-968A-09C9A8EB56E9}" srcOrd="1" destOrd="0" presId="urn:microsoft.com/office/officeart/2005/8/layout/pyramid1"/>
    <dgm:cxn modelId="{7B4829E1-51CB-4D42-8952-C81D33ED5217}" type="presParOf" srcId="{775C9543-2938-4025-B142-3CFD79A60EBA}" destId="{1C46F9E0-FCB0-467F-A798-1B257F8636A9}" srcOrd="1" destOrd="0" presId="urn:microsoft.com/office/officeart/2005/8/layout/pyramid1"/>
    <dgm:cxn modelId="{49D9A988-8755-4B60-9F44-C97E1AC7EF07}" type="presParOf" srcId="{1C46F9E0-FCB0-467F-A798-1B257F8636A9}" destId="{F85A2950-CD1F-4BEA-A068-7F1F8D0BD41C}" srcOrd="0" destOrd="0" presId="urn:microsoft.com/office/officeart/2005/8/layout/pyramid1"/>
    <dgm:cxn modelId="{5972F06E-77DE-44FD-84A2-9CC1FA1B356E}" type="presParOf" srcId="{1C46F9E0-FCB0-467F-A798-1B257F8636A9}" destId="{5CA8D785-5027-435F-9269-98153068E99A}" srcOrd="1" destOrd="0" presId="urn:microsoft.com/office/officeart/2005/8/layout/pyramid1"/>
    <dgm:cxn modelId="{6AACF8B9-9FBF-43C6-8C1C-1CFE8DEB20D1}" type="presParOf" srcId="{775C9543-2938-4025-B142-3CFD79A60EBA}" destId="{DF38D94E-FF73-468D-B804-F430465AFB72}" srcOrd="2" destOrd="0" presId="urn:microsoft.com/office/officeart/2005/8/layout/pyramid1"/>
    <dgm:cxn modelId="{2DB837F2-DACF-4EAB-8537-7CA82EAE5C9C}" type="presParOf" srcId="{DF38D94E-FF73-468D-B804-F430465AFB72}" destId="{7FE7EACC-8B5E-4024-9F8D-A90AC5EEA55D}" srcOrd="0" destOrd="0" presId="urn:microsoft.com/office/officeart/2005/8/layout/pyramid1"/>
    <dgm:cxn modelId="{7799C126-9248-48D4-A5E9-52F0E5837FC1}" type="presParOf" srcId="{DF38D94E-FF73-468D-B804-F430465AFB72}" destId="{30CCAFD8-BAB4-4783-8483-9FC4013EF5DA}" srcOrd="1" destOrd="0" presId="urn:microsoft.com/office/officeart/2005/8/layout/pyramid1"/>
    <dgm:cxn modelId="{59FFFEA4-8BF5-4FC8-AFB9-63C37267E8B7}" type="presParOf" srcId="{775C9543-2938-4025-B142-3CFD79A60EBA}" destId="{25BAEC6F-D395-4D53-8FED-8DDC083E29DA}" srcOrd="3" destOrd="0" presId="urn:microsoft.com/office/officeart/2005/8/layout/pyramid1"/>
    <dgm:cxn modelId="{8F9D8740-ED8E-497C-9B76-AED13F587CC0}" type="presParOf" srcId="{25BAEC6F-D395-4D53-8FED-8DDC083E29DA}" destId="{7EE808A9-2C5A-4A12-9730-084291392CC2}" srcOrd="0" destOrd="0" presId="urn:microsoft.com/office/officeart/2005/8/layout/pyramid1"/>
    <dgm:cxn modelId="{783320B0-BF5D-42F9-95FA-3DB3E3B3F92A}" type="presParOf" srcId="{25BAEC6F-D395-4D53-8FED-8DDC083E29DA}" destId="{7784E442-3CA7-41AC-B129-0617E00E1F9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1F6E977-D4A0-4ADE-9B39-0C1AD7FF2DA6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80E790F-2255-4B07-8D52-C67C386BCD02}">
      <dgm:prSet phldrT="[Texto]" custT="1"/>
      <dgm:spPr/>
      <dgm:t>
        <a:bodyPr/>
        <a:lstStyle/>
        <a:p>
          <a:r>
            <a:rPr lang="es-MX" sz="2000" dirty="0" smtClean="0"/>
            <a:t>Los costos anuales de mantenimiento se estiman en 15% de la suma de los costos del terreno más los de la construcción, considerados también en forma anual.</a:t>
          </a:r>
          <a:endParaRPr lang="es-ES" sz="2000" dirty="0"/>
        </a:p>
      </dgm:t>
    </dgm:pt>
    <dgm:pt modelId="{73A92135-CCAE-4A4B-AC98-43E5D36971EB}" type="parTrans" cxnId="{3FCAE514-BF3F-4EC5-99DB-B02735490E8A}">
      <dgm:prSet/>
      <dgm:spPr/>
      <dgm:t>
        <a:bodyPr/>
        <a:lstStyle/>
        <a:p>
          <a:endParaRPr lang="es-ES"/>
        </a:p>
      </dgm:t>
    </dgm:pt>
    <dgm:pt modelId="{235622AF-880A-4A32-BD63-328DAD4CCEFE}" type="sibTrans" cxnId="{3FCAE514-BF3F-4EC5-99DB-B02735490E8A}">
      <dgm:prSet/>
      <dgm:spPr/>
      <dgm:t>
        <a:bodyPr/>
        <a:lstStyle/>
        <a:p>
          <a:endParaRPr lang="es-ES"/>
        </a:p>
      </dgm:t>
    </dgm:pt>
    <dgm:pt modelId="{90AF90C2-ED3A-43A5-AC66-F8ABB5FCCE19}">
      <dgm:prSet phldrT="[Texto]" custT="1"/>
      <dgm:spPr/>
      <dgm:t>
        <a:bodyPr/>
        <a:lstStyle/>
        <a:p>
          <a:r>
            <a:rPr lang="es-MX" sz="2800" dirty="0" smtClean="0"/>
            <a:t>CM= (47.7 + 832.5) x 0.15</a:t>
          </a:r>
          <a:br>
            <a:rPr lang="es-MX" sz="2800" dirty="0" smtClean="0"/>
          </a:br>
          <a:endParaRPr lang="es-ES" sz="2800" dirty="0" smtClean="0"/>
        </a:p>
        <a:p>
          <a:r>
            <a:rPr lang="es-MX" sz="2800" dirty="0" smtClean="0"/>
            <a:t>CM=132</a:t>
          </a:r>
          <a:endParaRPr lang="es-ES" sz="2800" dirty="0"/>
        </a:p>
      </dgm:t>
    </dgm:pt>
    <dgm:pt modelId="{71FEC06B-3516-4635-96B1-B6C680778F0B}" type="parTrans" cxnId="{6117B1AD-94DF-4032-BC35-AF5ADD6D0AEA}">
      <dgm:prSet/>
      <dgm:spPr/>
      <dgm:t>
        <a:bodyPr/>
        <a:lstStyle/>
        <a:p>
          <a:endParaRPr lang="es-ES"/>
        </a:p>
      </dgm:t>
    </dgm:pt>
    <dgm:pt modelId="{41158E10-3E3B-402B-B608-3F4BF69B8796}" type="sibTrans" cxnId="{6117B1AD-94DF-4032-BC35-AF5ADD6D0AEA}">
      <dgm:prSet/>
      <dgm:spPr/>
      <dgm:t>
        <a:bodyPr/>
        <a:lstStyle/>
        <a:p>
          <a:endParaRPr lang="es-ES"/>
        </a:p>
      </dgm:t>
    </dgm:pt>
    <dgm:pt modelId="{33F21E11-1BC8-49C6-8F56-606A1F78D489}" type="pres">
      <dgm:prSet presAssocID="{D1F6E977-D4A0-4ADE-9B39-0C1AD7FF2DA6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3AE3CC87-30DF-4F45-827E-F6569A5F869A}" type="pres">
      <dgm:prSet presAssocID="{F80E790F-2255-4B07-8D52-C67C386BCD02}" presName="chaos" presStyleCnt="0"/>
      <dgm:spPr/>
    </dgm:pt>
    <dgm:pt modelId="{BCBB6F52-C03C-478B-9562-D3835B653F15}" type="pres">
      <dgm:prSet presAssocID="{F80E790F-2255-4B07-8D52-C67C386BCD02}" presName="parTx1" presStyleLbl="revTx" presStyleIdx="0" presStyleCnt="1"/>
      <dgm:spPr/>
      <dgm:t>
        <a:bodyPr/>
        <a:lstStyle/>
        <a:p>
          <a:endParaRPr lang="es-ES"/>
        </a:p>
      </dgm:t>
    </dgm:pt>
    <dgm:pt modelId="{ED6D067C-6286-4ACA-85BE-4D64A6086D64}" type="pres">
      <dgm:prSet presAssocID="{F80E790F-2255-4B07-8D52-C67C386BCD02}" presName="c1" presStyleLbl="node1" presStyleIdx="0" presStyleCnt="19"/>
      <dgm:spPr/>
    </dgm:pt>
    <dgm:pt modelId="{115BA082-6158-40D3-BBA3-59E6F1092A26}" type="pres">
      <dgm:prSet presAssocID="{F80E790F-2255-4B07-8D52-C67C386BCD02}" presName="c2" presStyleLbl="node1" presStyleIdx="1" presStyleCnt="19" custLinFactNeighborX="-33848" custLinFactNeighborY="-76865"/>
      <dgm:spPr/>
    </dgm:pt>
    <dgm:pt modelId="{2273EA76-0B68-45B0-AC09-B109A7A9183E}" type="pres">
      <dgm:prSet presAssocID="{F80E790F-2255-4B07-8D52-C67C386BCD02}" presName="c3" presStyleLbl="node1" presStyleIdx="2" presStyleCnt="19" custLinFactY="-42204" custLinFactNeighborX="-34110" custLinFactNeighborY="-100000"/>
      <dgm:spPr/>
    </dgm:pt>
    <dgm:pt modelId="{DBFECBA6-000C-48CA-AD92-CFC25D3D5946}" type="pres">
      <dgm:prSet presAssocID="{F80E790F-2255-4B07-8D52-C67C386BCD02}" presName="c4" presStyleLbl="node1" presStyleIdx="3" presStyleCnt="19"/>
      <dgm:spPr/>
    </dgm:pt>
    <dgm:pt modelId="{E976E95A-F8D3-4E30-A740-66F1B2B66A4D}" type="pres">
      <dgm:prSet presAssocID="{F80E790F-2255-4B07-8D52-C67C386BCD02}" presName="c5" presStyleLbl="node1" presStyleIdx="4" presStyleCnt="19"/>
      <dgm:spPr/>
    </dgm:pt>
    <dgm:pt modelId="{26E9BD06-031C-4708-87F3-A632C44A5989}" type="pres">
      <dgm:prSet presAssocID="{F80E790F-2255-4B07-8D52-C67C386BCD02}" presName="c6" presStyleLbl="node1" presStyleIdx="5" presStyleCnt="19" custLinFactNeighborY="-81813"/>
      <dgm:spPr/>
    </dgm:pt>
    <dgm:pt modelId="{2C33B2B6-ADE5-4E17-8088-8178A31DEA00}" type="pres">
      <dgm:prSet presAssocID="{F80E790F-2255-4B07-8D52-C67C386BCD02}" presName="c7" presStyleLbl="node1" presStyleIdx="6" presStyleCnt="19" custLinFactNeighborY="-77741"/>
      <dgm:spPr/>
    </dgm:pt>
    <dgm:pt modelId="{5D9831C4-FC5A-4BCD-9013-60068E674E32}" type="pres">
      <dgm:prSet presAssocID="{F80E790F-2255-4B07-8D52-C67C386BCD02}" presName="c8" presStyleLbl="node1" presStyleIdx="7" presStyleCnt="19" custLinFactY="-100000" custLinFactNeighborX="31779" custLinFactNeighborY="-187216"/>
      <dgm:spPr/>
    </dgm:pt>
    <dgm:pt modelId="{688B5E93-736F-4716-A024-A07D54E9B67B}" type="pres">
      <dgm:prSet presAssocID="{F80E790F-2255-4B07-8D52-C67C386BCD02}" presName="c9" presStyleLbl="node1" presStyleIdx="8" presStyleCnt="19" custLinFactNeighborX="7078" custLinFactNeighborY="92474"/>
      <dgm:spPr/>
    </dgm:pt>
    <dgm:pt modelId="{A4D774A1-ECA2-40B2-98DF-48DB242DB2D7}" type="pres">
      <dgm:prSet presAssocID="{F80E790F-2255-4B07-8D52-C67C386BCD02}" presName="c10" presStyleLbl="node1" presStyleIdx="9" presStyleCnt="19" custLinFactY="-79786" custLinFactNeighborY="-100000"/>
      <dgm:spPr/>
    </dgm:pt>
    <dgm:pt modelId="{CB352AF1-4659-4847-9B0A-2FF3315DFD0C}" type="pres">
      <dgm:prSet presAssocID="{F80E790F-2255-4B07-8D52-C67C386BCD02}" presName="c11" presStyleLbl="node1" presStyleIdx="10" presStyleCnt="19"/>
      <dgm:spPr/>
    </dgm:pt>
    <dgm:pt modelId="{0D5EEA44-9D5A-4E6D-8E9E-3B5898631829}" type="pres">
      <dgm:prSet presAssocID="{F80E790F-2255-4B07-8D52-C67C386BCD02}" presName="c12" presStyleLbl="node1" presStyleIdx="11" presStyleCnt="19" custLinFactNeighborX="-23639" custLinFactNeighborY="17261"/>
      <dgm:spPr/>
    </dgm:pt>
    <dgm:pt modelId="{C7870BD7-5FDC-41ED-BD28-3481E55DF88B}" type="pres">
      <dgm:prSet presAssocID="{F80E790F-2255-4B07-8D52-C67C386BCD02}" presName="c13" presStyleLbl="node1" presStyleIdx="12" presStyleCnt="19" custLinFactNeighborX="-4354" custLinFactNeighborY="74306"/>
      <dgm:spPr/>
    </dgm:pt>
    <dgm:pt modelId="{17D403CA-5B9C-4AEE-A698-F364B359E901}" type="pres">
      <dgm:prSet presAssocID="{F80E790F-2255-4B07-8D52-C67C386BCD02}" presName="c14" presStyleLbl="node1" presStyleIdx="13" presStyleCnt="19"/>
      <dgm:spPr/>
    </dgm:pt>
    <dgm:pt modelId="{F1B40141-4353-4E03-AC9B-849E50677A59}" type="pres">
      <dgm:prSet presAssocID="{F80E790F-2255-4B07-8D52-C67C386BCD02}" presName="c15" presStyleLbl="node1" presStyleIdx="14" presStyleCnt="19" custLinFactY="91270" custLinFactNeighborY="100000"/>
      <dgm:spPr/>
    </dgm:pt>
    <dgm:pt modelId="{90D6B295-F773-4AF1-9F81-EE49D5E4343E}" type="pres">
      <dgm:prSet presAssocID="{F80E790F-2255-4B07-8D52-C67C386BCD02}" presName="c16" presStyleLbl="node1" presStyleIdx="15" presStyleCnt="19"/>
      <dgm:spPr/>
    </dgm:pt>
    <dgm:pt modelId="{DB458391-4231-43DC-BF7B-090F20548F61}" type="pres">
      <dgm:prSet presAssocID="{F80E790F-2255-4B07-8D52-C67C386BCD02}" presName="c17" presStyleLbl="node1" presStyleIdx="16" presStyleCnt="19" custLinFactY="12498" custLinFactNeighborY="100000"/>
      <dgm:spPr/>
    </dgm:pt>
    <dgm:pt modelId="{7E201FFC-C8B5-4294-8845-9B28198258FA}" type="pres">
      <dgm:prSet presAssocID="{F80E790F-2255-4B07-8D52-C67C386BCD02}" presName="c18" presStyleLbl="node1" presStyleIdx="17" presStyleCnt="19"/>
      <dgm:spPr/>
    </dgm:pt>
    <dgm:pt modelId="{B2A0FB80-7372-4D44-BEDA-AE31CC6B8D4E}" type="pres">
      <dgm:prSet presAssocID="{235622AF-880A-4A32-BD63-328DAD4CCEFE}" presName="chevronComposite1" presStyleCnt="0"/>
      <dgm:spPr/>
    </dgm:pt>
    <dgm:pt modelId="{3CB6658C-A1C8-4555-B8BD-B0178BA133F9}" type="pres">
      <dgm:prSet presAssocID="{235622AF-880A-4A32-BD63-328DAD4CCEFE}" presName="chevron1" presStyleLbl="sibTrans2D1" presStyleIdx="0" presStyleCnt="2"/>
      <dgm:spPr/>
    </dgm:pt>
    <dgm:pt modelId="{87FF910F-12D6-4630-AB56-E4D4A7D342D6}" type="pres">
      <dgm:prSet presAssocID="{235622AF-880A-4A32-BD63-328DAD4CCEFE}" presName="spChevron1" presStyleCnt="0"/>
      <dgm:spPr/>
    </dgm:pt>
    <dgm:pt modelId="{8F896FE6-BEED-4295-90E8-DCA8B624DC19}" type="pres">
      <dgm:prSet presAssocID="{235622AF-880A-4A32-BD63-328DAD4CCEFE}" presName="overlap" presStyleCnt="0"/>
      <dgm:spPr/>
    </dgm:pt>
    <dgm:pt modelId="{119A26FB-A759-45FD-8161-05BE40EA3130}" type="pres">
      <dgm:prSet presAssocID="{235622AF-880A-4A32-BD63-328DAD4CCEFE}" presName="chevronComposite2" presStyleCnt="0"/>
      <dgm:spPr/>
    </dgm:pt>
    <dgm:pt modelId="{424BB840-DE5D-4696-96DF-BB56646F560F}" type="pres">
      <dgm:prSet presAssocID="{235622AF-880A-4A32-BD63-328DAD4CCEFE}" presName="chevron2" presStyleLbl="sibTrans2D1" presStyleIdx="1" presStyleCnt="2"/>
      <dgm:spPr/>
    </dgm:pt>
    <dgm:pt modelId="{B55ECD61-394B-4BFE-A207-C14F998E303C}" type="pres">
      <dgm:prSet presAssocID="{235622AF-880A-4A32-BD63-328DAD4CCEFE}" presName="spChevron2" presStyleCnt="0"/>
      <dgm:spPr/>
    </dgm:pt>
    <dgm:pt modelId="{76363586-CB46-42E0-B65E-5369D71901A1}" type="pres">
      <dgm:prSet presAssocID="{90AF90C2-ED3A-43A5-AC66-F8ABB5FCCE19}" presName="last" presStyleCnt="0"/>
      <dgm:spPr/>
    </dgm:pt>
    <dgm:pt modelId="{8927E3BB-E67E-4723-A27F-AF9975CAC48D}" type="pres">
      <dgm:prSet presAssocID="{90AF90C2-ED3A-43A5-AC66-F8ABB5FCCE19}" presName="circleTx" presStyleLbl="node1" presStyleIdx="18" presStyleCnt="19"/>
      <dgm:spPr/>
      <dgm:t>
        <a:bodyPr/>
        <a:lstStyle/>
        <a:p>
          <a:endParaRPr lang="es-ES"/>
        </a:p>
      </dgm:t>
    </dgm:pt>
    <dgm:pt modelId="{F915C00A-92D4-4E0B-9C14-786723DC8592}" type="pres">
      <dgm:prSet presAssocID="{90AF90C2-ED3A-43A5-AC66-F8ABB5FCCE19}" presName="spN" presStyleCnt="0"/>
      <dgm:spPr/>
    </dgm:pt>
  </dgm:ptLst>
  <dgm:cxnLst>
    <dgm:cxn modelId="{6117B1AD-94DF-4032-BC35-AF5ADD6D0AEA}" srcId="{D1F6E977-D4A0-4ADE-9B39-0C1AD7FF2DA6}" destId="{90AF90C2-ED3A-43A5-AC66-F8ABB5FCCE19}" srcOrd="1" destOrd="0" parTransId="{71FEC06B-3516-4635-96B1-B6C680778F0B}" sibTransId="{41158E10-3E3B-402B-B608-3F4BF69B8796}"/>
    <dgm:cxn modelId="{E47F205C-DC1B-49C3-B4D3-44A1B64A88F9}" type="presOf" srcId="{90AF90C2-ED3A-43A5-AC66-F8ABB5FCCE19}" destId="{8927E3BB-E67E-4723-A27F-AF9975CAC48D}" srcOrd="0" destOrd="0" presId="urn:microsoft.com/office/officeart/2009/3/layout/RandomtoResultProcess"/>
    <dgm:cxn modelId="{BB1E5D4C-5186-48B4-8F82-3CCDCB535A25}" type="presOf" srcId="{D1F6E977-D4A0-4ADE-9B39-0C1AD7FF2DA6}" destId="{33F21E11-1BC8-49C6-8F56-606A1F78D489}" srcOrd="0" destOrd="0" presId="urn:microsoft.com/office/officeart/2009/3/layout/RandomtoResultProcess"/>
    <dgm:cxn modelId="{2DE84697-F0FE-48B4-9F34-1D039C607F15}" type="presOf" srcId="{F80E790F-2255-4B07-8D52-C67C386BCD02}" destId="{BCBB6F52-C03C-478B-9562-D3835B653F15}" srcOrd="0" destOrd="0" presId="urn:microsoft.com/office/officeart/2009/3/layout/RandomtoResultProcess"/>
    <dgm:cxn modelId="{3FCAE514-BF3F-4EC5-99DB-B02735490E8A}" srcId="{D1F6E977-D4A0-4ADE-9B39-0C1AD7FF2DA6}" destId="{F80E790F-2255-4B07-8D52-C67C386BCD02}" srcOrd="0" destOrd="0" parTransId="{73A92135-CCAE-4A4B-AC98-43E5D36971EB}" sibTransId="{235622AF-880A-4A32-BD63-328DAD4CCEFE}"/>
    <dgm:cxn modelId="{6DC90C3A-FD53-462E-A27D-2B9E83ADA50B}" type="presParOf" srcId="{33F21E11-1BC8-49C6-8F56-606A1F78D489}" destId="{3AE3CC87-30DF-4F45-827E-F6569A5F869A}" srcOrd="0" destOrd="0" presId="urn:microsoft.com/office/officeart/2009/3/layout/RandomtoResultProcess"/>
    <dgm:cxn modelId="{D9E37F73-A80E-41EF-ABD8-B412B4911855}" type="presParOf" srcId="{3AE3CC87-30DF-4F45-827E-F6569A5F869A}" destId="{BCBB6F52-C03C-478B-9562-D3835B653F15}" srcOrd="0" destOrd="0" presId="urn:microsoft.com/office/officeart/2009/3/layout/RandomtoResultProcess"/>
    <dgm:cxn modelId="{ABD6C2F5-209B-4AEA-B4EC-AD8947F444C9}" type="presParOf" srcId="{3AE3CC87-30DF-4F45-827E-F6569A5F869A}" destId="{ED6D067C-6286-4ACA-85BE-4D64A6086D64}" srcOrd="1" destOrd="0" presId="urn:microsoft.com/office/officeart/2009/3/layout/RandomtoResultProcess"/>
    <dgm:cxn modelId="{443EEAC3-D3B9-4EA2-8873-F59CF7FE2275}" type="presParOf" srcId="{3AE3CC87-30DF-4F45-827E-F6569A5F869A}" destId="{115BA082-6158-40D3-BBA3-59E6F1092A26}" srcOrd="2" destOrd="0" presId="urn:microsoft.com/office/officeart/2009/3/layout/RandomtoResultProcess"/>
    <dgm:cxn modelId="{CB42E4F2-9A37-468F-AFC5-84C9C6D1E563}" type="presParOf" srcId="{3AE3CC87-30DF-4F45-827E-F6569A5F869A}" destId="{2273EA76-0B68-45B0-AC09-B109A7A9183E}" srcOrd="3" destOrd="0" presId="urn:microsoft.com/office/officeart/2009/3/layout/RandomtoResultProcess"/>
    <dgm:cxn modelId="{E271ABFE-3CCE-4D19-A174-6B7E33DBA96B}" type="presParOf" srcId="{3AE3CC87-30DF-4F45-827E-F6569A5F869A}" destId="{DBFECBA6-000C-48CA-AD92-CFC25D3D5946}" srcOrd="4" destOrd="0" presId="urn:microsoft.com/office/officeart/2009/3/layout/RandomtoResultProcess"/>
    <dgm:cxn modelId="{A4467690-5B2F-48E0-B90C-CF9CC8EE7D48}" type="presParOf" srcId="{3AE3CC87-30DF-4F45-827E-F6569A5F869A}" destId="{E976E95A-F8D3-4E30-A740-66F1B2B66A4D}" srcOrd="5" destOrd="0" presId="urn:microsoft.com/office/officeart/2009/3/layout/RandomtoResultProcess"/>
    <dgm:cxn modelId="{6755EFC2-41F2-4B68-B2D3-8CF4BCD17E8F}" type="presParOf" srcId="{3AE3CC87-30DF-4F45-827E-F6569A5F869A}" destId="{26E9BD06-031C-4708-87F3-A632C44A5989}" srcOrd="6" destOrd="0" presId="urn:microsoft.com/office/officeart/2009/3/layout/RandomtoResultProcess"/>
    <dgm:cxn modelId="{F4712C6D-D4CB-485C-806E-48409BBC08D4}" type="presParOf" srcId="{3AE3CC87-30DF-4F45-827E-F6569A5F869A}" destId="{2C33B2B6-ADE5-4E17-8088-8178A31DEA00}" srcOrd="7" destOrd="0" presId="urn:microsoft.com/office/officeart/2009/3/layout/RandomtoResultProcess"/>
    <dgm:cxn modelId="{F3F604F0-18B2-4967-9649-8D6951DE93F2}" type="presParOf" srcId="{3AE3CC87-30DF-4F45-827E-F6569A5F869A}" destId="{5D9831C4-FC5A-4BCD-9013-60068E674E32}" srcOrd="8" destOrd="0" presId="urn:microsoft.com/office/officeart/2009/3/layout/RandomtoResultProcess"/>
    <dgm:cxn modelId="{862A9C23-CAD5-4E21-9BF3-03D8F5402518}" type="presParOf" srcId="{3AE3CC87-30DF-4F45-827E-F6569A5F869A}" destId="{688B5E93-736F-4716-A024-A07D54E9B67B}" srcOrd="9" destOrd="0" presId="urn:microsoft.com/office/officeart/2009/3/layout/RandomtoResultProcess"/>
    <dgm:cxn modelId="{BD49228E-5FF8-419B-897A-4294A4A80DBD}" type="presParOf" srcId="{3AE3CC87-30DF-4F45-827E-F6569A5F869A}" destId="{A4D774A1-ECA2-40B2-98DF-48DB242DB2D7}" srcOrd="10" destOrd="0" presId="urn:microsoft.com/office/officeart/2009/3/layout/RandomtoResultProcess"/>
    <dgm:cxn modelId="{0DAE8248-6E0E-46A6-9AF5-A54DA5213E59}" type="presParOf" srcId="{3AE3CC87-30DF-4F45-827E-F6569A5F869A}" destId="{CB352AF1-4659-4847-9B0A-2FF3315DFD0C}" srcOrd="11" destOrd="0" presId="urn:microsoft.com/office/officeart/2009/3/layout/RandomtoResultProcess"/>
    <dgm:cxn modelId="{07F26F1D-5A3F-4EE5-86A2-9A6BEBC650D7}" type="presParOf" srcId="{3AE3CC87-30DF-4F45-827E-F6569A5F869A}" destId="{0D5EEA44-9D5A-4E6D-8E9E-3B5898631829}" srcOrd="12" destOrd="0" presId="urn:microsoft.com/office/officeart/2009/3/layout/RandomtoResultProcess"/>
    <dgm:cxn modelId="{4CA11142-5126-4A1F-A0EA-A4D54E920931}" type="presParOf" srcId="{3AE3CC87-30DF-4F45-827E-F6569A5F869A}" destId="{C7870BD7-5FDC-41ED-BD28-3481E55DF88B}" srcOrd="13" destOrd="0" presId="urn:microsoft.com/office/officeart/2009/3/layout/RandomtoResultProcess"/>
    <dgm:cxn modelId="{0DEE86F3-70B2-4387-A483-6CAAEB6FB424}" type="presParOf" srcId="{3AE3CC87-30DF-4F45-827E-F6569A5F869A}" destId="{17D403CA-5B9C-4AEE-A698-F364B359E901}" srcOrd="14" destOrd="0" presId="urn:microsoft.com/office/officeart/2009/3/layout/RandomtoResultProcess"/>
    <dgm:cxn modelId="{8DB83069-D672-401A-8962-A030C0AF792F}" type="presParOf" srcId="{3AE3CC87-30DF-4F45-827E-F6569A5F869A}" destId="{F1B40141-4353-4E03-AC9B-849E50677A59}" srcOrd="15" destOrd="0" presId="urn:microsoft.com/office/officeart/2009/3/layout/RandomtoResultProcess"/>
    <dgm:cxn modelId="{1EE10850-4668-48A0-A8AF-AC953869A35C}" type="presParOf" srcId="{3AE3CC87-30DF-4F45-827E-F6569A5F869A}" destId="{90D6B295-F773-4AF1-9F81-EE49D5E4343E}" srcOrd="16" destOrd="0" presId="urn:microsoft.com/office/officeart/2009/3/layout/RandomtoResultProcess"/>
    <dgm:cxn modelId="{06E712AC-8C42-4BF1-8C42-C5B019916686}" type="presParOf" srcId="{3AE3CC87-30DF-4F45-827E-F6569A5F869A}" destId="{DB458391-4231-43DC-BF7B-090F20548F61}" srcOrd="17" destOrd="0" presId="urn:microsoft.com/office/officeart/2009/3/layout/RandomtoResultProcess"/>
    <dgm:cxn modelId="{94C902A6-9018-4371-8491-542320F812BF}" type="presParOf" srcId="{3AE3CC87-30DF-4F45-827E-F6569A5F869A}" destId="{7E201FFC-C8B5-4294-8845-9B28198258FA}" srcOrd="18" destOrd="0" presId="urn:microsoft.com/office/officeart/2009/3/layout/RandomtoResultProcess"/>
    <dgm:cxn modelId="{1F7C96D2-EFB3-4838-A596-C6D56D8742C8}" type="presParOf" srcId="{33F21E11-1BC8-49C6-8F56-606A1F78D489}" destId="{B2A0FB80-7372-4D44-BEDA-AE31CC6B8D4E}" srcOrd="1" destOrd="0" presId="urn:microsoft.com/office/officeart/2009/3/layout/RandomtoResultProcess"/>
    <dgm:cxn modelId="{5A950037-4CE0-4E8D-9FA7-808BF1EA36E7}" type="presParOf" srcId="{B2A0FB80-7372-4D44-BEDA-AE31CC6B8D4E}" destId="{3CB6658C-A1C8-4555-B8BD-B0178BA133F9}" srcOrd="0" destOrd="0" presId="urn:microsoft.com/office/officeart/2009/3/layout/RandomtoResultProcess"/>
    <dgm:cxn modelId="{2F344B4E-7909-406D-B0A3-47174E8917CA}" type="presParOf" srcId="{B2A0FB80-7372-4D44-BEDA-AE31CC6B8D4E}" destId="{87FF910F-12D6-4630-AB56-E4D4A7D342D6}" srcOrd="1" destOrd="0" presId="urn:microsoft.com/office/officeart/2009/3/layout/RandomtoResultProcess"/>
    <dgm:cxn modelId="{40365D9E-0DF4-494E-AC0B-E8D912155D15}" type="presParOf" srcId="{33F21E11-1BC8-49C6-8F56-606A1F78D489}" destId="{8F896FE6-BEED-4295-90E8-DCA8B624DC19}" srcOrd="2" destOrd="0" presId="urn:microsoft.com/office/officeart/2009/3/layout/RandomtoResultProcess"/>
    <dgm:cxn modelId="{0395ABCA-6B0D-4792-901A-A1FFCE436622}" type="presParOf" srcId="{33F21E11-1BC8-49C6-8F56-606A1F78D489}" destId="{119A26FB-A759-45FD-8161-05BE40EA3130}" srcOrd="3" destOrd="0" presId="urn:microsoft.com/office/officeart/2009/3/layout/RandomtoResultProcess"/>
    <dgm:cxn modelId="{91994527-9BD1-4306-A2B9-4B4A3B4B6A73}" type="presParOf" srcId="{119A26FB-A759-45FD-8161-05BE40EA3130}" destId="{424BB840-DE5D-4696-96DF-BB56646F560F}" srcOrd="0" destOrd="0" presId="urn:microsoft.com/office/officeart/2009/3/layout/RandomtoResultProcess"/>
    <dgm:cxn modelId="{0D3B7F2F-B7A2-4B30-B656-D6A4461959FD}" type="presParOf" srcId="{119A26FB-A759-45FD-8161-05BE40EA3130}" destId="{B55ECD61-394B-4BFE-A207-C14F998E303C}" srcOrd="1" destOrd="0" presId="urn:microsoft.com/office/officeart/2009/3/layout/RandomtoResultProcess"/>
    <dgm:cxn modelId="{7172B3CD-3912-426A-948A-D3605BAE2B83}" type="presParOf" srcId="{33F21E11-1BC8-49C6-8F56-606A1F78D489}" destId="{76363586-CB46-42E0-B65E-5369D71901A1}" srcOrd="4" destOrd="0" presId="urn:microsoft.com/office/officeart/2009/3/layout/RandomtoResultProcess"/>
    <dgm:cxn modelId="{E7E78BD0-F28C-43CA-8A0D-5A05FB6D5F75}" type="presParOf" srcId="{76363586-CB46-42E0-B65E-5369D71901A1}" destId="{8927E3BB-E67E-4723-A27F-AF9975CAC48D}" srcOrd="0" destOrd="0" presId="urn:microsoft.com/office/officeart/2009/3/layout/RandomtoResultProcess"/>
    <dgm:cxn modelId="{DC6EE608-3B64-4D57-982C-7B301EE9AAC6}" type="presParOf" srcId="{76363586-CB46-42E0-B65E-5369D71901A1}" destId="{F915C00A-92D4-4E0B-9C14-786723DC8592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93D7FC6-EE31-4F27-BC65-B00596C8EAA9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C1E8A07-2BD9-451F-90B3-610D002BB629}">
      <dgm:prSet phldrT="[Texto]" custT="1"/>
      <dgm:spPr/>
      <dgm:t>
        <a:bodyPr/>
        <a:lstStyle/>
        <a:p>
          <a:r>
            <a:rPr lang="es-MX" sz="2400" dirty="0" smtClean="0"/>
            <a:t>En la evaluación ex ante se realiza una proyección de los costos estimados, ajustados por la tasa de inflación esperada. </a:t>
          </a:r>
          <a:endParaRPr lang="es-ES" sz="2400" dirty="0"/>
        </a:p>
      </dgm:t>
    </dgm:pt>
    <dgm:pt modelId="{4262B5BC-0A23-42A7-B92B-E4F18C89C242}" type="parTrans" cxnId="{BE207B4C-0217-4A11-BB8F-9D1E1A148B71}">
      <dgm:prSet/>
      <dgm:spPr/>
      <dgm:t>
        <a:bodyPr/>
        <a:lstStyle/>
        <a:p>
          <a:endParaRPr lang="es-ES"/>
        </a:p>
      </dgm:t>
    </dgm:pt>
    <dgm:pt modelId="{FCE67867-F41D-48B1-9676-24935A54C94C}" type="sibTrans" cxnId="{BE207B4C-0217-4A11-BB8F-9D1E1A148B71}">
      <dgm:prSet/>
      <dgm:spPr/>
      <dgm:t>
        <a:bodyPr/>
        <a:lstStyle/>
        <a:p>
          <a:endParaRPr lang="es-ES"/>
        </a:p>
      </dgm:t>
    </dgm:pt>
    <dgm:pt modelId="{A69DE696-F364-45AC-8834-F55EF5089F67}">
      <dgm:prSet phldrT="[Texto]" custT="1"/>
      <dgm:spPr/>
      <dgm:t>
        <a:bodyPr/>
        <a:lstStyle/>
        <a:p>
          <a:r>
            <a:rPr lang="es-MX" sz="3200" dirty="0" smtClean="0"/>
            <a:t>i% = 2% (0.02 0/1)</a:t>
          </a:r>
          <a:endParaRPr lang="es-ES" sz="3200" dirty="0"/>
        </a:p>
      </dgm:t>
    </dgm:pt>
    <dgm:pt modelId="{AFB52DD8-655C-4E5B-AB9D-FD23F5906458}" type="parTrans" cxnId="{FD6155FF-60A1-49C9-A20D-CC7070192E7F}">
      <dgm:prSet/>
      <dgm:spPr/>
      <dgm:t>
        <a:bodyPr/>
        <a:lstStyle/>
        <a:p>
          <a:endParaRPr lang="es-ES"/>
        </a:p>
      </dgm:t>
    </dgm:pt>
    <dgm:pt modelId="{30EADF83-418A-4F1A-9FC4-D1FC8D96D665}" type="sibTrans" cxnId="{FD6155FF-60A1-49C9-A20D-CC7070192E7F}">
      <dgm:prSet/>
      <dgm:spPr/>
      <dgm:t>
        <a:bodyPr/>
        <a:lstStyle/>
        <a:p>
          <a:endParaRPr lang="es-ES"/>
        </a:p>
      </dgm:t>
    </dgm:pt>
    <dgm:pt modelId="{9282B310-E691-4AB6-9CB6-03219269FF69}" type="pres">
      <dgm:prSet presAssocID="{993D7FC6-EE31-4F27-BC65-B00596C8EAA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2F41514-ADF6-4C9D-A61B-0B97008CA65B}" type="pres">
      <dgm:prSet presAssocID="{1C1E8A07-2BD9-451F-90B3-610D002BB629}" presName="composite" presStyleCnt="0"/>
      <dgm:spPr/>
    </dgm:pt>
    <dgm:pt modelId="{6CF15634-4DF1-4386-8507-04DE4D845301}" type="pres">
      <dgm:prSet presAssocID="{1C1E8A07-2BD9-451F-90B3-610D002BB629}" presName="Parent1" presStyleLbl="node1" presStyleIdx="0" presStyleCnt="4" custScaleX="251080" custScaleY="1454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5215E5-4EDA-403B-AB4E-379B4051A699}" type="pres">
      <dgm:prSet presAssocID="{1C1E8A07-2BD9-451F-90B3-610D002BB629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715442-6594-4A19-ACC7-899D385E3B17}" type="pres">
      <dgm:prSet presAssocID="{1C1E8A07-2BD9-451F-90B3-610D002BB629}" presName="BalanceSpacing" presStyleCnt="0"/>
      <dgm:spPr/>
    </dgm:pt>
    <dgm:pt modelId="{0A193936-DFA8-4CF4-A4AC-0648CB9854D0}" type="pres">
      <dgm:prSet presAssocID="{1C1E8A07-2BD9-451F-90B3-610D002BB629}" presName="BalanceSpacing1" presStyleCnt="0"/>
      <dgm:spPr/>
    </dgm:pt>
    <dgm:pt modelId="{A9489D9A-074F-4817-9DD5-DE88503DFAB9}" type="pres">
      <dgm:prSet presAssocID="{FCE67867-F41D-48B1-9676-24935A54C94C}" presName="Accent1Text" presStyleLbl="node1" presStyleIdx="1" presStyleCnt="4" custScaleX="107463" custScaleY="94799" custLinFactNeighborX="-18712"/>
      <dgm:spPr/>
      <dgm:t>
        <a:bodyPr/>
        <a:lstStyle/>
        <a:p>
          <a:endParaRPr lang="es-ES"/>
        </a:p>
      </dgm:t>
    </dgm:pt>
    <dgm:pt modelId="{58E95D71-73B3-4235-83A9-C462E90B3644}" type="pres">
      <dgm:prSet presAssocID="{FCE67867-F41D-48B1-9676-24935A54C94C}" presName="spaceBetweenRectangles" presStyleCnt="0"/>
      <dgm:spPr/>
    </dgm:pt>
    <dgm:pt modelId="{ADF0287C-3F1B-476E-93BB-F3B698C5529A}" type="pres">
      <dgm:prSet presAssocID="{A69DE696-F364-45AC-8834-F55EF5089F67}" presName="composite" presStyleCnt="0"/>
      <dgm:spPr/>
    </dgm:pt>
    <dgm:pt modelId="{F95A8460-C7C6-4A46-9F9D-A3F7C74F3A3B}" type="pres">
      <dgm:prSet presAssocID="{A69DE696-F364-45AC-8834-F55EF5089F67}" presName="Parent1" presStyleLbl="node1" presStyleIdx="2" presStyleCnt="4" custScaleX="125424" custScaleY="114394" custLinFactNeighborX="-11284" custLinFactNeighborY="-115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6E440A-F0B9-4360-AC05-8830B9D37A05}" type="pres">
      <dgm:prSet presAssocID="{A69DE696-F364-45AC-8834-F55EF5089F67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836CD8-6CB1-47B7-937F-7CF749B18CB3}" type="pres">
      <dgm:prSet presAssocID="{A69DE696-F364-45AC-8834-F55EF5089F67}" presName="BalanceSpacing" presStyleCnt="0"/>
      <dgm:spPr/>
    </dgm:pt>
    <dgm:pt modelId="{9698471E-2AF5-415C-A577-745491EA370C}" type="pres">
      <dgm:prSet presAssocID="{A69DE696-F364-45AC-8834-F55EF5089F67}" presName="BalanceSpacing1" presStyleCnt="0"/>
      <dgm:spPr/>
    </dgm:pt>
    <dgm:pt modelId="{1DBCE9D2-24ED-41D6-8C81-F4D24EC8765C}" type="pres">
      <dgm:prSet presAssocID="{30EADF83-418A-4F1A-9FC4-D1FC8D96D665}" presName="Accent1Text" presStyleLbl="node1" presStyleIdx="3" presStyleCnt="4" custLinFactNeighborY="-12209"/>
      <dgm:spPr/>
      <dgm:t>
        <a:bodyPr/>
        <a:lstStyle/>
        <a:p>
          <a:endParaRPr lang="es-ES"/>
        </a:p>
      </dgm:t>
    </dgm:pt>
  </dgm:ptLst>
  <dgm:cxnLst>
    <dgm:cxn modelId="{BE207B4C-0217-4A11-BB8F-9D1E1A148B71}" srcId="{993D7FC6-EE31-4F27-BC65-B00596C8EAA9}" destId="{1C1E8A07-2BD9-451F-90B3-610D002BB629}" srcOrd="0" destOrd="0" parTransId="{4262B5BC-0A23-42A7-B92B-E4F18C89C242}" sibTransId="{FCE67867-F41D-48B1-9676-24935A54C94C}"/>
    <dgm:cxn modelId="{FD6155FF-60A1-49C9-A20D-CC7070192E7F}" srcId="{993D7FC6-EE31-4F27-BC65-B00596C8EAA9}" destId="{A69DE696-F364-45AC-8834-F55EF5089F67}" srcOrd="1" destOrd="0" parTransId="{AFB52DD8-655C-4E5B-AB9D-FD23F5906458}" sibTransId="{30EADF83-418A-4F1A-9FC4-D1FC8D96D665}"/>
    <dgm:cxn modelId="{6DAD3EFB-ABF7-4755-AF8E-FB1C65738531}" type="presOf" srcId="{30EADF83-418A-4F1A-9FC4-D1FC8D96D665}" destId="{1DBCE9D2-24ED-41D6-8C81-F4D24EC8765C}" srcOrd="0" destOrd="0" presId="urn:microsoft.com/office/officeart/2008/layout/AlternatingHexagons"/>
    <dgm:cxn modelId="{39B662CB-0A52-45FA-A8D1-4B66F1A77F3D}" type="presOf" srcId="{993D7FC6-EE31-4F27-BC65-B00596C8EAA9}" destId="{9282B310-E691-4AB6-9CB6-03219269FF69}" srcOrd="0" destOrd="0" presId="urn:microsoft.com/office/officeart/2008/layout/AlternatingHexagons"/>
    <dgm:cxn modelId="{6A9DC6E8-7975-4790-9113-03E2E14FC47C}" type="presOf" srcId="{1C1E8A07-2BD9-451F-90B3-610D002BB629}" destId="{6CF15634-4DF1-4386-8507-04DE4D845301}" srcOrd="0" destOrd="0" presId="urn:microsoft.com/office/officeart/2008/layout/AlternatingHexagons"/>
    <dgm:cxn modelId="{0513EC64-4D3B-408E-A5C2-70EF39462750}" type="presOf" srcId="{FCE67867-F41D-48B1-9676-24935A54C94C}" destId="{A9489D9A-074F-4817-9DD5-DE88503DFAB9}" srcOrd="0" destOrd="0" presId="urn:microsoft.com/office/officeart/2008/layout/AlternatingHexagons"/>
    <dgm:cxn modelId="{E45E3D93-0E0A-4031-9903-CF353DC1E81E}" type="presOf" srcId="{A69DE696-F364-45AC-8834-F55EF5089F67}" destId="{F95A8460-C7C6-4A46-9F9D-A3F7C74F3A3B}" srcOrd="0" destOrd="0" presId="urn:microsoft.com/office/officeart/2008/layout/AlternatingHexagons"/>
    <dgm:cxn modelId="{731EEF43-01ED-4A2B-8A8C-499687486B58}" type="presParOf" srcId="{9282B310-E691-4AB6-9CB6-03219269FF69}" destId="{82F41514-ADF6-4C9D-A61B-0B97008CA65B}" srcOrd="0" destOrd="0" presId="urn:microsoft.com/office/officeart/2008/layout/AlternatingHexagons"/>
    <dgm:cxn modelId="{703958C6-3064-48C2-B493-EC437A1C57EC}" type="presParOf" srcId="{82F41514-ADF6-4C9D-A61B-0B97008CA65B}" destId="{6CF15634-4DF1-4386-8507-04DE4D845301}" srcOrd="0" destOrd="0" presId="urn:microsoft.com/office/officeart/2008/layout/AlternatingHexagons"/>
    <dgm:cxn modelId="{59266B9D-4237-4CEB-A532-2BCB8E0C8C06}" type="presParOf" srcId="{82F41514-ADF6-4C9D-A61B-0B97008CA65B}" destId="{745215E5-4EDA-403B-AB4E-379B4051A699}" srcOrd="1" destOrd="0" presId="urn:microsoft.com/office/officeart/2008/layout/AlternatingHexagons"/>
    <dgm:cxn modelId="{20DD4EB5-FD3B-4F8E-B721-C2243B2459E3}" type="presParOf" srcId="{82F41514-ADF6-4C9D-A61B-0B97008CA65B}" destId="{0C715442-6594-4A19-ACC7-899D385E3B17}" srcOrd="2" destOrd="0" presId="urn:microsoft.com/office/officeart/2008/layout/AlternatingHexagons"/>
    <dgm:cxn modelId="{8A594FC7-8BFA-4334-A69D-9089B2F44CB4}" type="presParOf" srcId="{82F41514-ADF6-4C9D-A61B-0B97008CA65B}" destId="{0A193936-DFA8-4CF4-A4AC-0648CB9854D0}" srcOrd="3" destOrd="0" presId="urn:microsoft.com/office/officeart/2008/layout/AlternatingHexagons"/>
    <dgm:cxn modelId="{C9B292C3-0B31-409E-8DAE-B87258CBAD18}" type="presParOf" srcId="{82F41514-ADF6-4C9D-A61B-0B97008CA65B}" destId="{A9489D9A-074F-4817-9DD5-DE88503DFAB9}" srcOrd="4" destOrd="0" presId="urn:microsoft.com/office/officeart/2008/layout/AlternatingHexagons"/>
    <dgm:cxn modelId="{67953ED6-745B-4B9A-8454-C13F6B2EAE0B}" type="presParOf" srcId="{9282B310-E691-4AB6-9CB6-03219269FF69}" destId="{58E95D71-73B3-4235-83A9-C462E90B3644}" srcOrd="1" destOrd="0" presId="urn:microsoft.com/office/officeart/2008/layout/AlternatingHexagons"/>
    <dgm:cxn modelId="{F04EA17A-C09C-4448-A2B4-371D22AB1805}" type="presParOf" srcId="{9282B310-E691-4AB6-9CB6-03219269FF69}" destId="{ADF0287C-3F1B-476E-93BB-F3B698C5529A}" srcOrd="2" destOrd="0" presId="urn:microsoft.com/office/officeart/2008/layout/AlternatingHexagons"/>
    <dgm:cxn modelId="{5903B265-978A-466C-953B-A1E3F6C4CF4A}" type="presParOf" srcId="{ADF0287C-3F1B-476E-93BB-F3B698C5529A}" destId="{F95A8460-C7C6-4A46-9F9D-A3F7C74F3A3B}" srcOrd="0" destOrd="0" presId="urn:microsoft.com/office/officeart/2008/layout/AlternatingHexagons"/>
    <dgm:cxn modelId="{F684A4C9-7738-4A33-9D1F-CC63668A30CF}" type="presParOf" srcId="{ADF0287C-3F1B-476E-93BB-F3B698C5529A}" destId="{B66E440A-F0B9-4360-AC05-8830B9D37A05}" srcOrd="1" destOrd="0" presId="urn:microsoft.com/office/officeart/2008/layout/AlternatingHexagons"/>
    <dgm:cxn modelId="{3FA08688-B79E-4A54-9F17-5A1735DAE8BB}" type="presParOf" srcId="{ADF0287C-3F1B-476E-93BB-F3B698C5529A}" destId="{B7836CD8-6CB1-47B7-937F-7CF749B18CB3}" srcOrd="2" destOrd="0" presId="urn:microsoft.com/office/officeart/2008/layout/AlternatingHexagons"/>
    <dgm:cxn modelId="{35F8A0FF-7FD1-4C11-8C11-F32EB3108FAE}" type="presParOf" srcId="{ADF0287C-3F1B-476E-93BB-F3B698C5529A}" destId="{9698471E-2AF5-415C-A577-745491EA370C}" srcOrd="3" destOrd="0" presId="urn:microsoft.com/office/officeart/2008/layout/AlternatingHexagons"/>
    <dgm:cxn modelId="{5E2E2530-F2F1-416E-8362-4084FDA9B1A7}" type="presParOf" srcId="{ADF0287C-3F1B-476E-93BB-F3B698C5529A}" destId="{1DBCE9D2-24ED-41D6-8C81-F4D24EC8765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8616672-FE26-40E5-B729-9332725A2C8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599743B6-C828-4531-AFC9-8148019F77B1}">
          <dgm:prSet phldrT="[Texto]" custT="1"/>
          <dgm:spPr/>
          <dgm:t>
            <a:bodyPr/>
            <a:lstStyle/>
            <a:p>
              <a:r>
                <a:rPr lang="es-MX" sz="2400" dirty="0" smtClean="0"/>
                <a:t>La ecuación 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sz="2400" i="1">
                          <a:latin typeface="Cambria Math"/>
                        </a:rPr>
                      </m:ctrlPr>
                    </m:sSubPr>
                    <m:e>
                      <m:r>
                        <a:rPr lang="es-MX" sz="24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400" i="1">
                          <a:latin typeface="Cambria Math"/>
                        </a:rPr>
                        <m:t>𝐹</m:t>
                      </m:r>
                    </m:sub>
                  </m:sSub>
                  <m:r>
                    <a:rPr lang="es-MX" sz="2400" i="1">
                      <a:latin typeface="Cambria Math"/>
                    </a:rPr>
                    <m:t>=</m:t>
                  </m:r>
                  <m:sSub>
                    <m:sSubPr>
                      <m:ctrlPr>
                        <a:rPr lang="es-ES" sz="2400" i="1">
                          <a:latin typeface="Cambria Math"/>
                        </a:rPr>
                      </m:ctrlPr>
                    </m:sSubPr>
                    <m:e>
                      <m:r>
                        <a:rPr lang="es-MX" sz="24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400" i="1">
                          <a:latin typeface="Cambria Math"/>
                        </a:rPr>
                        <m:t>𝑃</m:t>
                      </m:r>
                    </m:sub>
                  </m:sSub>
                  <m:r>
                    <a:rPr lang="es-MX" sz="2400" i="1">
                      <a:latin typeface="Cambria Math"/>
                    </a:rPr>
                    <m:t>(</m:t>
                  </m:r>
                  <m:sSup>
                    <m:sSupPr>
                      <m:ctrlPr>
                        <a:rPr lang="es-ES" sz="2400" i="1">
                          <a:latin typeface="Cambria Math"/>
                        </a:rPr>
                      </m:ctrlPr>
                    </m:sSupPr>
                    <m:e>
                      <m:r>
                        <a:rPr lang="es-MX" sz="2400" i="1">
                          <a:latin typeface="Cambria Math"/>
                        </a:rPr>
                        <m:t>1+</m:t>
                      </m:r>
                      <m:r>
                        <a:rPr lang="es-MX" sz="2400" i="1">
                          <a:latin typeface="Cambria Math"/>
                        </a:rPr>
                        <m:t>𝑖</m:t>
                      </m:r>
                      <m:r>
                        <a:rPr lang="es-MX" sz="2400" i="1">
                          <a:latin typeface="Cambria Math"/>
                        </a:rPr>
                        <m:t>)</m:t>
                      </m:r>
                    </m:e>
                    <m:sup>
                      <m:r>
                        <a:rPr lang="es-MX" sz="2400" i="1">
                          <a:latin typeface="Cambria Math"/>
                        </a:rPr>
                        <m:t>𝑛</m:t>
                      </m:r>
                    </m:sup>
                  </m:sSup>
                </m:oMath>
              </a14:m>
              <a:r>
                <a:rPr lang="es-MX" sz="2400" dirty="0"/>
                <a:t>…. (p)</a:t>
              </a:r>
              <a:r>
                <a:rPr lang="es-ES" sz="2400" dirty="0"/>
                <a:t/>
              </a:r>
              <a:br>
                <a:rPr lang="es-ES" sz="2400" dirty="0"/>
              </a:br>
              <a:r>
                <a:rPr lang="es-MX" sz="2400" dirty="0"/>
                <a:t>Siendo: n= 1, 2, 3,4,…12, 13,14,…21 mes (Nov.)</a:t>
              </a:r>
              <a:r>
                <a:rPr lang="es-ES" sz="2400" dirty="0"/>
                <a:t/>
              </a:r>
              <a:br>
                <a:rPr lang="es-ES" sz="2400" dirty="0"/>
              </a:br>
              <a:r>
                <a:rPr lang="es-MX" sz="2400" dirty="0"/>
                <a:t>%i = tasa de inflación supuesta = </a:t>
              </a:r>
              <a:r>
                <a:rPr lang="es-MX" sz="2400" dirty="0" smtClean="0"/>
                <a:t>0.02</a:t>
              </a:r>
              <a:endParaRPr lang="es-ES" sz="2400" dirty="0"/>
            </a:p>
          </dgm:t>
        </dgm:pt>
      </mc:Choice>
      <mc:Fallback xmlns="">
        <dgm:pt modelId="{599743B6-C828-4531-AFC9-8148019F77B1}">
          <dgm:prSet phldrT="[Texto]" custT="1"/>
          <dgm:spPr/>
          <dgm:t>
            <a:bodyPr/>
            <a:lstStyle/>
            <a:p>
              <a:r>
                <a:rPr lang="es-MX" sz="2400" dirty="0" smtClean="0"/>
                <a:t>La ecuación </a:t>
              </a:r>
              <a:r>
                <a:rPr lang="es-MX" sz="2400" i="0">
                  <a:latin typeface="Cambria Math"/>
                </a:rPr>
                <a:t>𝑉</a:t>
              </a:r>
              <a:r>
                <a:rPr lang="es-ES" sz="2400" i="0">
                  <a:latin typeface="Cambria Math"/>
                </a:rPr>
                <a:t>_</a:t>
              </a:r>
              <a:r>
                <a:rPr lang="es-MX" sz="2400" i="0">
                  <a:latin typeface="Cambria Math"/>
                </a:rPr>
                <a:t>𝐹=𝑉</a:t>
              </a:r>
              <a:r>
                <a:rPr lang="es-ES" sz="2400" i="0">
                  <a:latin typeface="Cambria Math"/>
                </a:rPr>
                <a:t>_</a:t>
              </a:r>
              <a:r>
                <a:rPr lang="es-MX" sz="2400" i="0">
                  <a:latin typeface="Cambria Math"/>
                </a:rPr>
                <a:t>𝑃 (</a:t>
              </a:r>
              <a:r>
                <a:rPr lang="es-ES" sz="2400" i="0">
                  <a:latin typeface="Cambria Math"/>
                </a:rPr>
                <a:t>〖</a:t>
              </a:r>
              <a:r>
                <a:rPr lang="es-MX" sz="2400" i="0">
                  <a:latin typeface="Cambria Math"/>
                </a:rPr>
                <a:t>1+𝑖)</a:t>
              </a:r>
              <a:r>
                <a:rPr lang="es-ES" sz="2400" i="0">
                  <a:latin typeface="Cambria Math"/>
                </a:rPr>
                <a:t>〗^</a:t>
              </a:r>
              <a:r>
                <a:rPr lang="es-MX" sz="2400" i="0">
                  <a:latin typeface="Cambria Math"/>
                </a:rPr>
                <a:t>𝑛</a:t>
              </a:r>
              <a:r>
                <a:rPr lang="es-MX" sz="2400" dirty="0"/>
                <a:t>…. (p)</a:t>
              </a:r>
              <a:r>
                <a:rPr lang="es-ES" sz="2400" dirty="0"/>
                <a:t/>
              </a:r>
              <a:br>
                <a:rPr lang="es-ES" sz="2400" dirty="0"/>
              </a:br>
              <a:r>
                <a:rPr lang="es-MX" sz="2400" dirty="0"/>
                <a:t>Siendo: n= 1, 2, 3,4,…12, 13,14,…21 mes (Nov.)</a:t>
              </a:r>
              <a:r>
                <a:rPr lang="es-ES" sz="2400" dirty="0"/>
                <a:t/>
              </a:r>
              <a:br>
                <a:rPr lang="es-ES" sz="2400" dirty="0"/>
              </a:br>
              <a:r>
                <a:rPr lang="es-MX" sz="2400" dirty="0"/>
                <a:t>%i = tasa de inflación supuesta = </a:t>
              </a:r>
              <a:r>
                <a:rPr lang="es-MX" sz="2400" dirty="0" smtClean="0"/>
                <a:t>0.02</a:t>
              </a:r>
              <a:endParaRPr lang="es-ES" sz="2400" dirty="0"/>
            </a:p>
          </dgm:t>
        </dgm:pt>
      </mc:Fallback>
    </mc:AlternateContent>
    <dgm:pt modelId="{9368F24D-5060-4688-8066-5F0E57CE8BB7}" type="parTrans" cxnId="{47E5D9F5-98D1-44BF-BADC-AABEECDCEF5C}">
      <dgm:prSet/>
      <dgm:spPr/>
      <dgm:t>
        <a:bodyPr/>
        <a:lstStyle/>
        <a:p>
          <a:endParaRPr lang="es-ES"/>
        </a:p>
      </dgm:t>
    </dgm:pt>
    <dgm:pt modelId="{2DBD936C-F0E0-494D-9F61-7329C59A3245}" type="sibTrans" cxnId="{47E5D9F5-98D1-44BF-BADC-AABEECDCEF5C}">
      <dgm:prSet/>
      <dgm:spPr/>
      <dgm:t>
        <a:bodyPr/>
        <a:lstStyle/>
        <a:p>
          <a:endParaRPr lang="es-ES"/>
        </a:p>
      </dgm:t>
    </dgm:pt>
    <dgm:pt modelId="{D3479059-B4FB-4170-9330-F341458BC398}">
      <dgm:prSet phldrT="[Texto]" custT="1"/>
      <dgm:spPr/>
      <dgm:t>
        <a:bodyPr/>
        <a:lstStyle/>
        <a:p>
          <a:r>
            <a:rPr lang="es-MX" sz="2400" dirty="0" smtClean="0"/>
            <a:t> “El procedimiento se hace fila por fila, columna por columna”</a:t>
          </a:r>
          <a:endParaRPr lang="es-ES" sz="2400" dirty="0"/>
        </a:p>
      </dgm:t>
    </dgm:pt>
    <dgm:pt modelId="{B67D47E3-7F9E-4E9A-ABA1-DA584C4ADC54}" type="parTrans" cxnId="{CEB67713-C604-47D5-8555-3C5039A5F631}">
      <dgm:prSet/>
      <dgm:spPr/>
      <dgm:t>
        <a:bodyPr/>
        <a:lstStyle/>
        <a:p>
          <a:endParaRPr lang="es-ES"/>
        </a:p>
      </dgm:t>
    </dgm:pt>
    <dgm:pt modelId="{37E55E65-1E90-431C-B35C-E559F31F4231}" type="sibTrans" cxnId="{CEB67713-C604-47D5-8555-3C5039A5F631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E3281D3E-ED0C-48D3-AED9-5A17AC6E6477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E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MX" sz="2400" b="1" i="1"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s-MX" sz="2400" b="1" i="1">
                            <a:latin typeface="Cambria Math"/>
                          </a:rPr>
                          <m:t>𝑭</m:t>
                        </m:r>
                      </m:sub>
                    </m:sSub>
                    <m:r>
                      <a:rPr lang="es-MX" sz="2400" b="1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s-ES" sz="2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s-MX" sz="2400" b="1" i="1"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s-MX" sz="2400" b="1" i="1">
                            <a:latin typeface="Cambria Math"/>
                          </a:rPr>
                          <m:t>𝑷</m:t>
                        </m:r>
                        <m:r>
                          <a:rPr lang="es-MX" sz="2400" b="1" i="1"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s-MX" sz="2400" b="1" i="1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s-ES" sz="2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s-MX" sz="2400" b="1" i="1">
                            <a:latin typeface="Cambria Math"/>
                          </a:rPr>
                          <m:t>𝟏</m:t>
                        </m:r>
                        <m:r>
                          <a:rPr lang="es-MX" sz="2400" b="1" i="1">
                            <a:latin typeface="Cambria Math"/>
                          </a:rPr>
                          <m:t>+</m:t>
                        </m:r>
                        <m:r>
                          <a:rPr lang="es-MX" sz="2400" b="1" i="1">
                            <a:latin typeface="Cambria Math"/>
                          </a:rPr>
                          <m:t>𝒊</m:t>
                        </m:r>
                        <m:r>
                          <a:rPr lang="es-MX" sz="2400" b="1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s-MX" sz="2400" b="1" i="1">
                            <a:latin typeface="Cambria Math"/>
                          </a:rPr>
                          <m:t>𝒏</m:t>
                        </m:r>
                      </m:sup>
                    </m:sSup>
                  </m:oMath>
                </m:oMathPara>
              </a14:m>
              <a:endParaRPr lang="es-ES" sz="2400" b="1" dirty="0"/>
            </a:p>
          </dgm:t>
        </dgm:pt>
      </mc:Choice>
      <mc:Fallback xmlns="">
        <dgm:pt modelId="{E3281D3E-ED0C-48D3-AED9-5A17AC6E6477}">
          <dgm:prSet phldrT="[Texto]" custT="1"/>
          <dgm:spPr/>
          <dgm:t>
            <a:bodyPr/>
            <a:lstStyle/>
            <a:p>
              <a:r>
                <a:rPr lang="es-MX" sz="2400" b="1" i="0">
                  <a:latin typeface="Cambria Math"/>
                </a:rPr>
                <a:t>𝑽</a:t>
              </a:r>
              <a:r>
                <a:rPr lang="es-ES" sz="2400" b="1" i="0" smtClean="0">
                  <a:latin typeface="Cambria Math"/>
                </a:rPr>
                <a:t>_</a:t>
              </a:r>
              <a:r>
                <a:rPr lang="es-MX" sz="2400" b="1" i="0">
                  <a:latin typeface="Cambria Math"/>
                </a:rPr>
                <a:t>𝑭=𝑽</a:t>
              </a:r>
              <a:r>
                <a:rPr lang="es-ES" sz="2400" b="1" i="0">
                  <a:latin typeface="Cambria Math"/>
                </a:rPr>
                <a:t>_</a:t>
              </a:r>
              <a:r>
                <a:rPr lang="es-MX" sz="2400" b="1" i="0">
                  <a:latin typeface="Cambria Math"/>
                </a:rPr>
                <a:t>𝑷𝟎 (</a:t>
              </a:r>
              <a:r>
                <a:rPr lang="es-ES" sz="2400" b="1" i="0">
                  <a:latin typeface="Cambria Math"/>
                </a:rPr>
                <a:t>〖</a:t>
              </a:r>
              <a:r>
                <a:rPr lang="es-MX" sz="2400" b="1" i="0">
                  <a:latin typeface="Cambria Math"/>
                </a:rPr>
                <a:t>𝟏+𝒊)</a:t>
              </a:r>
              <a:r>
                <a:rPr lang="es-ES" sz="2400" b="1" i="0">
                  <a:latin typeface="Cambria Math"/>
                </a:rPr>
                <a:t>〗^</a:t>
              </a:r>
              <a:r>
                <a:rPr lang="es-MX" sz="2400" b="1" i="0">
                  <a:latin typeface="Cambria Math"/>
                </a:rPr>
                <a:t>𝒏</a:t>
              </a:r>
              <a:endParaRPr lang="es-ES" sz="2400" b="1" dirty="0"/>
            </a:p>
          </dgm:t>
        </dgm:pt>
      </mc:Fallback>
    </mc:AlternateContent>
    <dgm:pt modelId="{EF4416CA-AF0C-4159-B2DB-E1A9983F1BF6}" type="parTrans" cxnId="{A29FEDBD-5017-4188-AC2C-58DB795D292C}">
      <dgm:prSet/>
      <dgm:spPr/>
      <dgm:t>
        <a:bodyPr/>
        <a:lstStyle/>
        <a:p>
          <a:endParaRPr lang="es-ES"/>
        </a:p>
      </dgm:t>
    </dgm:pt>
    <dgm:pt modelId="{3295CE60-5B2F-462D-AB65-C603F9A065D0}" type="sibTrans" cxnId="{A29FEDBD-5017-4188-AC2C-58DB795D292C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02763EB5-C590-4C71-8B88-821346ABDEE5}">
          <dgm:prSet phldrT="[Texto]" custT="1"/>
          <dgm:spPr/>
          <dgm:t>
            <a:bodyPr/>
            <a:lstStyle/>
            <a:p>
              <a:r>
                <a:rPr lang="es-MX" sz="2400" dirty="0" smtClean="0"/>
                <a:t>El 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sz="2400" i="1">
                          <a:latin typeface="Cambria Math"/>
                        </a:rPr>
                      </m:ctrlPr>
                    </m:sSubPr>
                    <m:e>
                      <m:r>
                        <a:rPr lang="es-MX" sz="24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400" i="1">
                          <a:latin typeface="Cambria Math"/>
                        </a:rPr>
                        <m:t>𝑃</m:t>
                      </m:r>
                    </m:sub>
                  </m:sSub>
                </m:oMath>
              </a14:m>
              <a:r>
                <a:rPr lang="es-MX" sz="2400" dirty="0"/>
                <a:t> será = Marzo = fila= alimentos= 1100($/A)</a:t>
              </a:r>
              <a:r>
                <a:rPr lang="es-ES" sz="2400" dirty="0"/>
                <a:t/>
              </a:r>
              <a:br>
                <a:rPr lang="es-ES" sz="2400" dirty="0"/>
              </a:br>
              <a:r>
                <a:rPr lang="es-MX" sz="2400" dirty="0"/>
                <a:t>El 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sz="2400" i="1">
                          <a:latin typeface="Cambria Math"/>
                        </a:rPr>
                      </m:ctrlPr>
                    </m:sSubPr>
                    <m:e>
                      <m:r>
                        <a:rPr lang="es-MX" sz="24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400" i="1">
                          <a:latin typeface="Cambria Math"/>
                        </a:rPr>
                        <m:t>𝐹</m:t>
                      </m:r>
                    </m:sub>
                  </m:sSub>
                </m:oMath>
              </a14:m>
              <a:r>
                <a:rPr lang="es-MX" sz="2400" dirty="0"/>
                <a:t> será= Abril =Marzo(1+0.02)^1 = 1100(1.02) ^1</a:t>
              </a:r>
              <a:r>
                <a:rPr lang="es-ES" sz="2400" dirty="0"/>
                <a:t/>
              </a:r>
              <a:br>
                <a:rPr lang="es-ES" sz="2400" dirty="0"/>
              </a:br>
              <a:r>
                <a:rPr lang="es-MX" sz="2400" dirty="0"/>
                <a:t>El 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sz="2400" i="1">
                          <a:latin typeface="Cambria Math"/>
                        </a:rPr>
                      </m:ctrlPr>
                    </m:sSubPr>
                    <m:e>
                      <m:r>
                        <a:rPr lang="es-MX" sz="24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400" i="1">
                          <a:latin typeface="Cambria Math"/>
                        </a:rPr>
                        <m:t>𝐹</m:t>
                      </m:r>
                    </m:sub>
                  </m:sSub>
                </m:oMath>
              </a14:m>
              <a:r>
                <a:rPr lang="es-MX" sz="2400" dirty="0"/>
                <a:t> = Abril = 1122($/Anual)… (Columna no. 1</a:t>
              </a:r>
              <a:r>
                <a:rPr lang="es-MX" sz="2400" dirty="0" smtClean="0"/>
                <a:t>)</a:t>
              </a:r>
              <a:endParaRPr lang="es-ES" sz="2400" dirty="0"/>
            </a:p>
          </dgm:t>
        </dgm:pt>
      </mc:Choice>
      <mc:Fallback xmlns="">
        <dgm:pt modelId="{02763EB5-C590-4C71-8B88-821346ABDEE5}">
          <dgm:prSet phldrT="[Texto]" custT="1"/>
          <dgm:spPr/>
          <dgm:t>
            <a:bodyPr/>
            <a:lstStyle/>
            <a:p>
              <a:r>
                <a:rPr lang="es-MX" sz="2400" dirty="0" smtClean="0"/>
                <a:t>El </a:t>
              </a:r>
              <a:r>
                <a:rPr lang="es-MX" sz="2400" i="0">
                  <a:latin typeface="Cambria Math"/>
                </a:rPr>
                <a:t>𝑉</a:t>
              </a:r>
              <a:r>
                <a:rPr lang="es-ES" sz="2400" i="0">
                  <a:latin typeface="Cambria Math"/>
                </a:rPr>
                <a:t>_</a:t>
              </a:r>
              <a:r>
                <a:rPr lang="es-MX" sz="2400" i="0">
                  <a:latin typeface="Cambria Math"/>
                </a:rPr>
                <a:t>𝑃</a:t>
              </a:r>
              <a:r>
                <a:rPr lang="es-MX" sz="2400" dirty="0"/>
                <a:t> será = Marzo = fila= alimentos= 1100($/A)</a:t>
              </a:r>
              <a:r>
                <a:rPr lang="es-ES" sz="2400" dirty="0"/>
                <a:t/>
              </a:r>
              <a:br>
                <a:rPr lang="es-ES" sz="2400" dirty="0"/>
              </a:br>
              <a:r>
                <a:rPr lang="es-MX" sz="2400" dirty="0"/>
                <a:t>El </a:t>
              </a:r>
              <a:r>
                <a:rPr lang="es-MX" sz="2400" i="0">
                  <a:latin typeface="Cambria Math"/>
                </a:rPr>
                <a:t>𝑉</a:t>
              </a:r>
              <a:r>
                <a:rPr lang="es-ES" sz="2400" i="0">
                  <a:latin typeface="Cambria Math"/>
                </a:rPr>
                <a:t>_</a:t>
              </a:r>
              <a:r>
                <a:rPr lang="es-MX" sz="2400" i="0">
                  <a:latin typeface="Cambria Math"/>
                </a:rPr>
                <a:t>𝐹</a:t>
              </a:r>
              <a:r>
                <a:rPr lang="es-MX" sz="2400" dirty="0"/>
                <a:t> será= Abril =Marzo(1+0.02)^1 = 1100(1.02) ^1</a:t>
              </a:r>
              <a:r>
                <a:rPr lang="es-ES" sz="2400" dirty="0"/>
                <a:t/>
              </a:r>
              <a:br>
                <a:rPr lang="es-ES" sz="2400" dirty="0"/>
              </a:br>
              <a:r>
                <a:rPr lang="es-MX" sz="2400" dirty="0"/>
                <a:t>El </a:t>
              </a:r>
              <a:r>
                <a:rPr lang="es-MX" sz="2400" i="0">
                  <a:latin typeface="Cambria Math"/>
                </a:rPr>
                <a:t>𝑉</a:t>
              </a:r>
              <a:r>
                <a:rPr lang="es-ES" sz="2400" i="0">
                  <a:latin typeface="Cambria Math"/>
                </a:rPr>
                <a:t>_</a:t>
              </a:r>
              <a:r>
                <a:rPr lang="es-MX" sz="2400" i="0">
                  <a:latin typeface="Cambria Math"/>
                </a:rPr>
                <a:t>𝐹</a:t>
              </a:r>
              <a:r>
                <a:rPr lang="es-MX" sz="2400" dirty="0"/>
                <a:t> = Abril = 1122($/Anual)… (Columna no. 1</a:t>
              </a:r>
              <a:r>
                <a:rPr lang="es-MX" sz="2400" dirty="0" smtClean="0"/>
                <a:t>)</a:t>
              </a:r>
              <a:endParaRPr lang="es-ES" sz="2400" dirty="0"/>
            </a:p>
          </dgm:t>
        </dgm:pt>
      </mc:Fallback>
    </mc:AlternateContent>
    <dgm:pt modelId="{8444C8D8-A90A-4C39-AA5C-F3A59A893350}" type="parTrans" cxnId="{A97D1947-C562-4067-9CBB-BD2FAAB6BFEA}">
      <dgm:prSet/>
      <dgm:spPr/>
      <dgm:t>
        <a:bodyPr/>
        <a:lstStyle/>
        <a:p>
          <a:endParaRPr lang="es-ES"/>
        </a:p>
      </dgm:t>
    </dgm:pt>
    <dgm:pt modelId="{FDEF15BC-D615-4DD9-B1ED-6E99D7FFF85A}" type="sibTrans" cxnId="{A97D1947-C562-4067-9CBB-BD2FAAB6BFEA}">
      <dgm:prSet/>
      <dgm:spPr/>
      <dgm:t>
        <a:bodyPr/>
        <a:lstStyle/>
        <a:p>
          <a:endParaRPr lang="es-ES"/>
        </a:p>
      </dgm:t>
    </dgm:pt>
    <dgm:pt modelId="{DC8BDA36-3D01-4605-85F3-B8F68CD3EA6A}" type="pres">
      <dgm:prSet presAssocID="{08616672-FE26-40E5-B729-9332725A2C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A6D6D1A-8396-4CA4-883B-C204621C17E6}" type="pres">
      <dgm:prSet presAssocID="{599743B6-C828-4531-AFC9-8148019F77B1}" presName="dummy" presStyleCnt="0"/>
      <dgm:spPr/>
    </dgm:pt>
    <dgm:pt modelId="{1B8537D3-6753-408E-8BDC-2891A2D81175}" type="pres">
      <dgm:prSet presAssocID="{599743B6-C828-4531-AFC9-8148019F77B1}" presName="node" presStyleLbl="revTx" presStyleIdx="0" presStyleCnt="4" custScaleX="1588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F57BB0-8A79-4A96-864E-3CDDB194AF2F}" type="pres">
      <dgm:prSet presAssocID="{2DBD936C-F0E0-494D-9F61-7329C59A3245}" presName="sibTrans" presStyleLbl="node1" presStyleIdx="0" presStyleCnt="4"/>
      <dgm:spPr/>
      <dgm:t>
        <a:bodyPr/>
        <a:lstStyle/>
        <a:p>
          <a:endParaRPr lang="es-ES"/>
        </a:p>
      </dgm:t>
    </dgm:pt>
    <dgm:pt modelId="{B495288C-8AF2-48D1-8E7C-E8D65496C4A6}" type="pres">
      <dgm:prSet presAssocID="{D3479059-B4FB-4170-9330-F341458BC398}" presName="dummy" presStyleCnt="0"/>
      <dgm:spPr/>
    </dgm:pt>
    <dgm:pt modelId="{6661D66E-9BE3-464A-8B95-483176BF1B46}" type="pres">
      <dgm:prSet presAssocID="{D3479059-B4FB-4170-9330-F341458BC398}" presName="node" presStyleLbl="revTx" presStyleIdx="1" presStyleCnt="4" custScaleX="144372" custRadScaleRad="119172" custRadScaleInc="-270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3968E8-3F85-450F-8DBB-68921717209A}" type="pres">
      <dgm:prSet presAssocID="{37E55E65-1E90-431C-B35C-E559F31F4231}" presName="sibTrans" presStyleLbl="node1" presStyleIdx="1" presStyleCnt="4"/>
      <dgm:spPr/>
      <dgm:t>
        <a:bodyPr/>
        <a:lstStyle/>
        <a:p>
          <a:endParaRPr lang="es-ES"/>
        </a:p>
      </dgm:t>
    </dgm:pt>
    <dgm:pt modelId="{9296B00D-F83D-4464-9672-0F608B46E8DA}" type="pres">
      <dgm:prSet presAssocID="{E3281D3E-ED0C-48D3-AED9-5A17AC6E6477}" presName="dummy" presStyleCnt="0"/>
      <dgm:spPr/>
    </dgm:pt>
    <dgm:pt modelId="{FDEDAB5D-358E-49E9-A3B4-5168C6BFA38B}" type="pres">
      <dgm:prSet presAssocID="{E3281D3E-ED0C-48D3-AED9-5A17AC6E6477}" presName="node" presStyleLbl="revTx" presStyleIdx="2" presStyleCnt="4" custScaleX="128299" custRadScaleRad="120884" custRadScaleInc="167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14D63B-C8B5-4E2F-916E-5DAE088926A9}" type="pres">
      <dgm:prSet presAssocID="{3295CE60-5B2F-462D-AB65-C603F9A065D0}" presName="sibTrans" presStyleLbl="node1" presStyleIdx="2" presStyleCnt="4" custLinFactNeighborY="12470"/>
      <dgm:spPr/>
      <dgm:t>
        <a:bodyPr/>
        <a:lstStyle/>
        <a:p>
          <a:endParaRPr lang="es-ES"/>
        </a:p>
      </dgm:t>
    </dgm:pt>
    <dgm:pt modelId="{A266EF73-B24C-4251-A9D1-1D7406183EF6}" type="pres">
      <dgm:prSet presAssocID="{02763EB5-C590-4C71-8B88-821346ABDEE5}" presName="dummy" presStyleCnt="0"/>
      <dgm:spPr/>
    </dgm:pt>
    <dgm:pt modelId="{862687B9-845B-446C-9B28-839D4B14A547}" type="pres">
      <dgm:prSet presAssocID="{02763EB5-C590-4C71-8B88-821346ABDEE5}" presName="node" presStyleLbl="revTx" presStyleIdx="3" presStyleCnt="4" custScaleX="143680" custRadScaleRad="120823" custRadScaleInc="-603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2FAFA1-D8D2-4B13-A845-C05872E0B235}" type="pres">
      <dgm:prSet presAssocID="{FDEF15BC-D615-4DD9-B1ED-6E99D7FFF85A}" presName="sibTrans" presStyleLbl="node1" presStyleIdx="3" presStyleCnt="4" custScaleX="79067" custScaleY="88388" custLinFactNeighborX="4547" custLinFactNeighborY="-53"/>
      <dgm:spPr/>
      <dgm:t>
        <a:bodyPr/>
        <a:lstStyle/>
        <a:p>
          <a:endParaRPr lang="es-ES"/>
        </a:p>
      </dgm:t>
    </dgm:pt>
  </dgm:ptLst>
  <dgm:cxnLst>
    <dgm:cxn modelId="{59391EC8-BB21-41FE-989F-2704A8917BBD}" type="presOf" srcId="{D3479059-B4FB-4170-9330-F341458BC398}" destId="{6661D66E-9BE3-464A-8B95-483176BF1B46}" srcOrd="0" destOrd="0" presId="urn:microsoft.com/office/officeart/2005/8/layout/cycle1"/>
    <dgm:cxn modelId="{A29FEDBD-5017-4188-AC2C-58DB795D292C}" srcId="{08616672-FE26-40E5-B729-9332725A2C8C}" destId="{E3281D3E-ED0C-48D3-AED9-5A17AC6E6477}" srcOrd="2" destOrd="0" parTransId="{EF4416CA-AF0C-4159-B2DB-E1A9983F1BF6}" sibTransId="{3295CE60-5B2F-462D-AB65-C603F9A065D0}"/>
    <dgm:cxn modelId="{0D89B9BC-59C7-40BB-9D57-AC1D45B658A9}" type="presOf" srcId="{3295CE60-5B2F-462D-AB65-C603F9A065D0}" destId="{F414D63B-C8B5-4E2F-916E-5DAE088926A9}" srcOrd="0" destOrd="0" presId="urn:microsoft.com/office/officeart/2005/8/layout/cycle1"/>
    <dgm:cxn modelId="{235320F8-8739-42E2-8A42-FF4255C24FE3}" type="presOf" srcId="{2DBD936C-F0E0-494D-9F61-7329C59A3245}" destId="{13F57BB0-8A79-4A96-864E-3CDDB194AF2F}" srcOrd="0" destOrd="0" presId="urn:microsoft.com/office/officeart/2005/8/layout/cycle1"/>
    <dgm:cxn modelId="{396A331B-E33D-4C8D-95F9-F52DE97A668F}" type="presOf" srcId="{FDEF15BC-D615-4DD9-B1ED-6E99D7FFF85A}" destId="{242FAFA1-D8D2-4B13-A845-C05872E0B235}" srcOrd="0" destOrd="0" presId="urn:microsoft.com/office/officeart/2005/8/layout/cycle1"/>
    <dgm:cxn modelId="{CEB67713-C604-47D5-8555-3C5039A5F631}" srcId="{08616672-FE26-40E5-B729-9332725A2C8C}" destId="{D3479059-B4FB-4170-9330-F341458BC398}" srcOrd="1" destOrd="0" parTransId="{B67D47E3-7F9E-4E9A-ABA1-DA584C4ADC54}" sibTransId="{37E55E65-1E90-431C-B35C-E559F31F4231}"/>
    <dgm:cxn modelId="{82A5CDD8-F2A5-49DD-AD9D-29B77851AD64}" type="presOf" srcId="{08616672-FE26-40E5-B729-9332725A2C8C}" destId="{DC8BDA36-3D01-4605-85F3-B8F68CD3EA6A}" srcOrd="0" destOrd="0" presId="urn:microsoft.com/office/officeart/2005/8/layout/cycle1"/>
    <dgm:cxn modelId="{A97D1947-C562-4067-9CBB-BD2FAAB6BFEA}" srcId="{08616672-FE26-40E5-B729-9332725A2C8C}" destId="{02763EB5-C590-4C71-8B88-821346ABDEE5}" srcOrd="3" destOrd="0" parTransId="{8444C8D8-A90A-4C39-AA5C-F3A59A893350}" sibTransId="{FDEF15BC-D615-4DD9-B1ED-6E99D7FFF85A}"/>
    <dgm:cxn modelId="{47E5D9F5-98D1-44BF-BADC-AABEECDCEF5C}" srcId="{08616672-FE26-40E5-B729-9332725A2C8C}" destId="{599743B6-C828-4531-AFC9-8148019F77B1}" srcOrd="0" destOrd="0" parTransId="{9368F24D-5060-4688-8066-5F0E57CE8BB7}" sibTransId="{2DBD936C-F0E0-494D-9F61-7329C59A3245}"/>
    <dgm:cxn modelId="{02F9127A-9117-4B1A-AFF6-864C3701721F}" type="presOf" srcId="{37E55E65-1E90-431C-B35C-E559F31F4231}" destId="{0A3968E8-3F85-450F-8DBB-68921717209A}" srcOrd="0" destOrd="0" presId="urn:microsoft.com/office/officeart/2005/8/layout/cycle1"/>
    <dgm:cxn modelId="{61F0D69A-7B57-43B7-923F-6012960C2C5D}" type="presOf" srcId="{599743B6-C828-4531-AFC9-8148019F77B1}" destId="{1B8537D3-6753-408E-8BDC-2891A2D81175}" srcOrd="0" destOrd="0" presId="urn:microsoft.com/office/officeart/2005/8/layout/cycle1"/>
    <dgm:cxn modelId="{0CEE9D8E-62B4-4759-A33C-6C65A083DCFF}" type="presOf" srcId="{E3281D3E-ED0C-48D3-AED9-5A17AC6E6477}" destId="{FDEDAB5D-358E-49E9-A3B4-5168C6BFA38B}" srcOrd="0" destOrd="0" presId="urn:microsoft.com/office/officeart/2005/8/layout/cycle1"/>
    <dgm:cxn modelId="{19ADD034-6409-4D07-972E-7939E5CB6904}" type="presOf" srcId="{02763EB5-C590-4C71-8B88-821346ABDEE5}" destId="{862687B9-845B-446C-9B28-839D4B14A547}" srcOrd="0" destOrd="0" presId="urn:microsoft.com/office/officeart/2005/8/layout/cycle1"/>
    <dgm:cxn modelId="{DA09B84C-1AD4-46A4-A262-C2150507CF3E}" type="presParOf" srcId="{DC8BDA36-3D01-4605-85F3-B8F68CD3EA6A}" destId="{8A6D6D1A-8396-4CA4-883B-C204621C17E6}" srcOrd="0" destOrd="0" presId="urn:microsoft.com/office/officeart/2005/8/layout/cycle1"/>
    <dgm:cxn modelId="{88251F55-5C56-4031-B462-3233BF19AFA3}" type="presParOf" srcId="{DC8BDA36-3D01-4605-85F3-B8F68CD3EA6A}" destId="{1B8537D3-6753-408E-8BDC-2891A2D81175}" srcOrd="1" destOrd="0" presId="urn:microsoft.com/office/officeart/2005/8/layout/cycle1"/>
    <dgm:cxn modelId="{60D6F3CD-0571-4EDB-BCD9-675C0C8EC640}" type="presParOf" srcId="{DC8BDA36-3D01-4605-85F3-B8F68CD3EA6A}" destId="{13F57BB0-8A79-4A96-864E-3CDDB194AF2F}" srcOrd="2" destOrd="0" presId="urn:microsoft.com/office/officeart/2005/8/layout/cycle1"/>
    <dgm:cxn modelId="{E1FDB33F-9134-4962-8BE0-7A1C65FE9F84}" type="presParOf" srcId="{DC8BDA36-3D01-4605-85F3-B8F68CD3EA6A}" destId="{B495288C-8AF2-48D1-8E7C-E8D65496C4A6}" srcOrd="3" destOrd="0" presId="urn:microsoft.com/office/officeart/2005/8/layout/cycle1"/>
    <dgm:cxn modelId="{811F146E-C042-45E1-A392-9F6B63085EDB}" type="presParOf" srcId="{DC8BDA36-3D01-4605-85F3-B8F68CD3EA6A}" destId="{6661D66E-9BE3-464A-8B95-483176BF1B46}" srcOrd="4" destOrd="0" presId="urn:microsoft.com/office/officeart/2005/8/layout/cycle1"/>
    <dgm:cxn modelId="{CBDC9FB7-9F02-41A7-8F05-A99F93A54A47}" type="presParOf" srcId="{DC8BDA36-3D01-4605-85F3-B8F68CD3EA6A}" destId="{0A3968E8-3F85-450F-8DBB-68921717209A}" srcOrd="5" destOrd="0" presId="urn:microsoft.com/office/officeart/2005/8/layout/cycle1"/>
    <dgm:cxn modelId="{925BB2E9-0EE3-4204-9DFF-2710D4579C87}" type="presParOf" srcId="{DC8BDA36-3D01-4605-85F3-B8F68CD3EA6A}" destId="{9296B00D-F83D-4464-9672-0F608B46E8DA}" srcOrd="6" destOrd="0" presId="urn:microsoft.com/office/officeart/2005/8/layout/cycle1"/>
    <dgm:cxn modelId="{4CF62AD6-B108-47EB-B7F9-205AF0840571}" type="presParOf" srcId="{DC8BDA36-3D01-4605-85F3-B8F68CD3EA6A}" destId="{FDEDAB5D-358E-49E9-A3B4-5168C6BFA38B}" srcOrd="7" destOrd="0" presId="urn:microsoft.com/office/officeart/2005/8/layout/cycle1"/>
    <dgm:cxn modelId="{0A8DB0DB-7A05-4716-ACE3-E8BDDFB8D64C}" type="presParOf" srcId="{DC8BDA36-3D01-4605-85F3-B8F68CD3EA6A}" destId="{F414D63B-C8B5-4E2F-916E-5DAE088926A9}" srcOrd="8" destOrd="0" presId="urn:microsoft.com/office/officeart/2005/8/layout/cycle1"/>
    <dgm:cxn modelId="{AE933403-FC51-433E-931F-FCF362B2AF60}" type="presParOf" srcId="{DC8BDA36-3D01-4605-85F3-B8F68CD3EA6A}" destId="{A266EF73-B24C-4251-A9D1-1D7406183EF6}" srcOrd="9" destOrd="0" presId="urn:microsoft.com/office/officeart/2005/8/layout/cycle1"/>
    <dgm:cxn modelId="{D053A841-F668-49BA-BBB2-ACDEBB9E5E84}" type="presParOf" srcId="{DC8BDA36-3D01-4605-85F3-B8F68CD3EA6A}" destId="{862687B9-845B-446C-9B28-839D4B14A547}" srcOrd="10" destOrd="0" presId="urn:microsoft.com/office/officeart/2005/8/layout/cycle1"/>
    <dgm:cxn modelId="{59FA5520-3CA1-4864-A2C8-33CA9DF9A188}" type="presParOf" srcId="{DC8BDA36-3D01-4605-85F3-B8F68CD3EA6A}" destId="{242FAFA1-D8D2-4B13-A845-C05872E0B23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8616672-FE26-40E5-B729-9332725A2C8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99743B6-C828-4531-AFC9-8148019F77B1}">
      <dgm:prSet phldrT="[Texto]" custT="1"/>
      <dgm:spPr>
        <a:blipFill rotWithShape="1">
          <a:blip xmlns:r="http://schemas.openxmlformats.org/officeDocument/2006/relationships" r:embed="rId1"/>
          <a:stretch>
            <a:fillRect t="-8914" r="-874" b="-11142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9368F24D-5060-4688-8066-5F0E57CE8BB7}" type="parTrans" cxnId="{47E5D9F5-98D1-44BF-BADC-AABEECDCEF5C}">
      <dgm:prSet/>
      <dgm:spPr/>
      <dgm:t>
        <a:bodyPr/>
        <a:lstStyle/>
        <a:p>
          <a:endParaRPr lang="es-ES"/>
        </a:p>
      </dgm:t>
    </dgm:pt>
    <dgm:pt modelId="{2DBD936C-F0E0-494D-9F61-7329C59A3245}" type="sibTrans" cxnId="{47E5D9F5-98D1-44BF-BADC-AABEECDCEF5C}">
      <dgm:prSet/>
      <dgm:spPr/>
      <dgm:t>
        <a:bodyPr/>
        <a:lstStyle/>
        <a:p>
          <a:endParaRPr lang="es-ES"/>
        </a:p>
      </dgm:t>
    </dgm:pt>
    <dgm:pt modelId="{D3479059-B4FB-4170-9330-F341458BC398}">
      <dgm:prSet phldrT="[Texto]" custT="1"/>
      <dgm:spPr/>
      <dgm:t>
        <a:bodyPr/>
        <a:lstStyle/>
        <a:p>
          <a:r>
            <a:rPr lang="es-MX" sz="2400" dirty="0" smtClean="0"/>
            <a:t> </a:t>
          </a:r>
          <a:r>
            <a:rPr lang="es-MX" sz="2400" dirty="0" smtClean="0"/>
            <a:t>“El procedimiento se hace fila por fila, columna por columna”</a:t>
          </a:r>
          <a:endParaRPr lang="es-ES" sz="2400" dirty="0"/>
        </a:p>
      </dgm:t>
    </dgm:pt>
    <dgm:pt modelId="{B67D47E3-7F9E-4E9A-ABA1-DA584C4ADC54}" type="parTrans" cxnId="{CEB67713-C604-47D5-8555-3C5039A5F631}">
      <dgm:prSet/>
      <dgm:spPr/>
      <dgm:t>
        <a:bodyPr/>
        <a:lstStyle/>
        <a:p>
          <a:endParaRPr lang="es-ES"/>
        </a:p>
      </dgm:t>
    </dgm:pt>
    <dgm:pt modelId="{37E55E65-1E90-431C-B35C-E559F31F4231}" type="sibTrans" cxnId="{CEB67713-C604-47D5-8555-3C5039A5F631}">
      <dgm:prSet/>
      <dgm:spPr/>
      <dgm:t>
        <a:bodyPr/>
        <a:lstStyle/>
        <a:p>
          <a:endParaRPr lang="es-ES"/>
        </a:p>
      </dgm:t>
    </dgm:pt>
    <dgm:pt modelId="{E3281D3E-ED0C-48D3-AED9-5A17AC6E6477}">
      <dgm:prSet phldrT="[Texto]" custT="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EF4416CA-AF0C-4159-B2DB-E1A9983F1BF6}" type="parTrans" cxnId="{A29FEDBD-5017-4188-AC2C-58DB795D292C}">
      <dgm:prSet/>
      <dgm:spPr/>
      <dgm:t>
        <a:bodyPr/>
        <a:lstStyle/>
        <a:p>
          <a:endParaRPr lang="es-ES"/>
        </a:p>
      </dgm:t>
    </dgm:pt>
    <dgm:pt modelId="{3295CE60-5B2F-462D-AB65-C603F9A065D0}" type="sibTrans" cxnId="{A29FEDBD-5017-4188-AC2C-58DB795D292C}">
      <dgm:prSet/>
      <dgm:spPr/>
      <dgm:t>
        <a:bodyPr/>
        <a:lstStyle/>
        <a:p>
          <a:endParaRPr lang="es-ES"/>
        </a:p>
      </dgm:t>
    </dgm:pt>
    <dgm:pt modelId="{02763EB5-C590-4C71-8B88-821346ABDEE5}">
      <dgm:prSet phldrT="[Texto]" custT="1"/>
      <dgm:spPr>
        <a:blipFill rotWithShape="1">
          <a:blip xmlns:r="http://schemas.openxmlformats.org/officeDocument/2006/relationships" r:embed="rId3"/>
          <a:stretch>
            <a:fillRect l="-2128" t="-23611" r="-4642" b="-26389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8444C8D8-A90A-4C39-AA5C-F3A59A893350}" type="parTrans" cxnId="{A97D1947-C562-4067-9CBB-BD2FAAB6BFEA}">
      <dgm:prSet/>
      <dgm:spPr/>
      <dgm:t>
        <a:bodyPr/>
        <a:lstStyle/>
        <a:p>
          <a:endParaRPr lang="es-ES"/>
        </a:p>
      </dgm:t>
    </dgm:pt>
    <dgm:pt modelId="{FDEF15BC-D615-4DD9-B1ED-6E99D7FFF85A}" type="sibTrans" cxnId="{A97D1947-C562-4067-9CBB-BD2FAAB6BFEA}">
      <dgm:prSet/>
      <dgm:spPr/>
      <dgm:t>
        <a:bodyPr/>
        <a:lstStyle/>
        <a:p>
          <a:endParaRPr lang="es-ES"/>
        </a:p>
      </dgm:t>
    </dgm:pt>
    <dgm:pt modelId="{DC8BDA36-3D01-4605-85F3-B8F68CD3EA6A}" type="pres">
      <dgm:prSet presAssocID="{08616672-FE26-40E5-B729-9332725A2C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A6D6D1A-8396-4CA4-883B-C204621C17E6}" type="pres">
      <dgm:prSet presAssocID="{599743B6-C828-4531-AFC9-8148019F77B1}" presName="dummy" presStyleCnt="0"/>
      <dgm:spPr/>
    </dgm:pt>
    <dgm:pt modelId="{1B8537D3-6753-408E-8BDC-2891A2D81175}" type="pres">
      <dgm:prSet presAssocID="{599743B6-C828-4531-AFC9-8148019F77B1}" presName="node" presStyleLbl="revTx" presStyleIdx="0" presStyleCnt="4" custScaleX="1588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F57BB0-8A79-4A96-864E-3CDDB194AF2F}" type="pres">
      <dgm:prSet presAssocID="{2DBD936C-F0E0-494D-9F61-7329C59A3245}" presName="sibTrans" presStyleLbl="node1" presStyleIdx="0" presStyleCnt="4"/>
      <dgm:spPr/>
      <dgm:t>
        <a:bodyPr/>
        <a:lstStyle/>
        <a:p>
          <a:endParaRPr lang="es-ES"/>
        </a:p>
      </dgm:t>
    </dgm:pt>
    <dgm:pt modelId="{B495288C-8AF2-48D1-8E7C-E8D65496C4A6}" type="pres">
      <dgm:prSet presAssocID="{D3479059-B4FB-4170-9330-F341458BC398}" presName="dummy" presStyleCnt="0"/>
      <dgm:spPr/>
    </dgm:pt>
    <dgm:pt modelId="{6661D66E-9BE3-464A-8B95-483176BF1B46}" type="pres">
      <dgm:prSet presAssocID="{D3479059-B4FB-4170-9330-F341458BC398}" presName="node" presStyleLbl="revTx" presStyleIdx="1" presStyleCnt="4" custScaleX="144372" custRadScaleRad="119172" custRadScaleInc="-270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3968E8-3F85-450F-8DBB-68921717209A}" type="pres">
      <dgm:prSet presAssocID="{37E55E65-1E90-431C-B35C-E559F31F4231}" presName="sibTrans" presStyleLbl="node1" presStyleIdx="1" presStyleCnt="4"/>
      <dgm:spPr/>
      <dgm:t>
        <a:bodyPr/>
        <a:lstStyle/>
        <a:p>
          <a:endParaRPr lang="es-ES"/>
        </a:p>
      </dgm:t>
    </dgm:pt>
    <dgm:pt modelId="{9296B00D-F83D-4464-9672-0F608B46E8DA}" type="pres">
      <dgm:prSet presAssocID="{E3281D3E-ED0C-48D3-AED9-5A17AC6E6477}" presName="dummy" presStyleCnt="0"/>
      <dgm:spPr/>
    </dgm:pt>
    <dgm:pt modelId="{FDEDAB5D-358E-49E9-A3B4-5168C6BFA38B}" type="pres">
      <dgm:prSet presAssocID="{E3281D3E-ED0C-48D3-AED9-5A17AC6E6477}" presName="node" presStyleLbl="revTx" presStyleIdx="2" presStyleCnt="4" custScaleX="128299" custRadScaleRad="120884" custRadScaleInc="167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14D63B-C8B5-4E2F-916E-5DAE088926A9}" type="pres">
      <dgm:prSet presAssocID="{3295CE60-5B2F-462D-AB65-C603F9A065D0}" presName="sibTrans" presStyleLbl="node1" presStyleIdx="2" presStyleCnt="4" custLinFactNeighborY="12470"/>
      <dgm:spPr/>
      <dgm:t>
        <a:bodyPr/>
        <a:lstStyle/>
        <a:p>
          <a:endParaRPr lang="es-ES"/>
        </a:p>
      </dgm:t>
    </dgm:pt>
    <dgm:pt modelId="{A266EF73-B24C-4251-A9D1-1D7406183EF6}" type="pres">
      <dgm:prSet presAssocID="{02763EB5-C590-4C71-8B88-821346ABDEE5}" presName="dummy" presStyleCnt="0"/>
      <dgm:spPr/>
    </dgm:pt>
    <dgm:pt modelId="{862687B9-845B-446C-9B28-839D4B14A547}" type="pres">
      <dgm:prSet presAssocID="{02763EB5-C590-4C71-8B88-821346ABDEE5}" presName="node" presStyleLbl="revTx" presStyleIdx="3" presStyleCnt="4" custScaleX="143680" custRadScaleRad="120823" custRadScaleInc="-603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2FAFA1-D8D2-4B13-A845-C05872E0B235}" type="pres">
      <dgm:prSet presAssocID="{FDEF15BC-D615-4DD9-B1ED-6E99D7FFF85A}" presName="sibTrans" presStyleLbl="node1" presStyleIdx="3" presStyleCnt="4" custScaleX="79067" custScaleY="88388" custLinFactNeighborX="4547" custLinFactNeighborY="-53"/>
      <dgm:spPr/>
      <dgm:t>
        <a:bodyPr/>
        <a:lstStyle/>
        <a:p>
          <a:endParaRPr lang="es-ES"/>
        </a:p>
      </dgm:t>
    </dgm:pt>
  </dgm:ptLst>
  <dgm:cxnLst>
    <dgm:cxn modelId="{59391EC8-BB21-41FE-989F-2704A8917BBD}" type="presOf" srcId="{D3479059-B4FB-4170-9330-F341458BC398}" destId="{6661D66E-9BE3-464A-8B95-483176BF1B46}" srcOrd="0" destOrd="0" presId="urn:microsoft.com/office/officeart/2005/8/layout/cycle1"/>
    <dgm:cxn modelId="{A29FEDBD-5017-4188-AC2C-58DB795D292C}" srcId="{08616672-FE26-40E5-B729-9332725A2C8C}" destId="{E3281D3E-ED0C-48D3-AED9-5A17AC6E6477}" srcOrd="2" destOrd="0" parTransId="{EF4416CA-AF0C-4159-B2DB-E1A9983F1BF6}" sibTransId="{3295CE60-5B2F-462D-AB65-C603F9A065D0}"/>
    <dgm:cxn modelId="{0D89B9BC-59C7-40BB-9D57-AC1D45B658A9}" type="presOf" srcId="{3295CE60-5B2F-462D-AB65-C603F9A065D0}" destId="{F414D63B-C8B5-4E2F-916E-5DAE088926A9}" srcOrd="0" destOrd="0" presId="urn:microsoft.com/office/officeart/2005/8/layout/cycle1"/>
    <dgm:cxn modelId="{235320F8-8739-42E2-8A42-FF4255C24FE3}" type="presOf" srcId="{2DBD936C-F0E0-494D-9F61-7329C59A3245}" destId="{13F57BB0-8A79-4A96-864E-3CDDB194AF2F}" srcOrd="0" destOrd="0" presId="urn:microsoft.com/office/officeart/2005/8/layout/cycle1"/>
    <dgm:cxn modelId="{396A331B-E33D-4C8D-95F9-F52DE97A668F}" type="presOf" srcId="{FDEF15BC-D615-4DD9-B1ED-6E99D7FFF85A}" destId="{242FAFA1-D8D2-4B13-A845-C05872E0B235}" srcOrd="0" destOrd="0" presId="urn:microsoft.com/office/officeart/2005/8/layout/cycle1"/>
    <dgm:cxn modelId="{CEB67713-C604-47D5-8555-3C5039A5F631}" srcId="{08616672-FE26-40E5-B729-9332725A2C8C}" destId="{D3479059-B4FB-4170-9330-F341458BC398}" srcOrd="1" destOrd="0" parTransId="{B67D47E3-7F9E-4E9A-ABA1-DA584C4ADC54}" sibTransId="{37E55E65-1E90-431C-B35C-E559F31F4231}"/>
    <dgm:cxn modelId="{82A5CDD8-F2A5-49DD-AD9D-29B77851AD64}" type="presOf" srcId="{08616672-FE26-40E5-B729-9332725A2C8C}" destId="{DC8BDA36-3D01-4605-85F3-B8F68CD3EA6A}" srcOrd="0" destOrd="0" presId="urn:microsoft.com/office/officeart/2005/8/layout/cycle1"/>
    <dgm:cxn modelId="{A97D1947-C562-4067-9CBB-BD2FAAB6BFEA}" srcId="{08616672-FE26-40E5-B729-9332725A2C8C}" destId="{02763EB5-C590-4C71-8B88-821346ABDEE5}" srcOrd="3" destOrd="0" parTransId="{8444C8D8-A90A-4C39-AA5C-F3A59A893350}" sibTransId="{FDEF15BC-D615-4DD9-B1ED-6E99D7FFF85A}"/>
    <dgm:cxn modelId="{47E5D9F5-98D1-44BF-BADC-AABEECDCEF5C}" srcId="{08616672-FE26-40E5-B729-9332725A2C8C}" destId="{599743B6-C828-4531-AFC9-8148019F77B1}" srcOrd="0" destOrd="0" parTransId="{9368F24D-5060-4688-8066-5F0E57CE8BB7}" sibTransId="{2DBD936C-F0E0-494D-9F61-7329C59A3245}"/>
    <dgm:cxn modelId="{02F9127A-9117-4B1A-AFF6-864C3701721F}" type="presOf" srcId="{37E55E65-1E90-431C-B35C-E559F31F4231}" destId="{0A3968E8-3F85-450F-8DBB-68921717209A}" srcOrd="0" destOrd="0" presId="urn:microsoft.com/office/officeart/2005/8/layout/cycle1"/>
    <dgm:cxn modelId="{61F0D69A-7B57-43B7-923F-6012960C2C5D}" type="presOf" srcId="{599743B6-C828-4531-AFC9-8148019F77B1}" destId="{1B8537D3-6753-408E-8BDC-2891A2D81175}" srcOrd="0" destOrd="0" presId="urn:microsoft.com/office/officeart/2005/8/layout/cycle1"/>
    <dgm:cxn modelId="{0CEE9D8E-62B4-4759-A33C-6C65A083DCFF}" type="presOf" srcId="{E3281D3E-ED0C-48D3-AED9-5A17AC6E6477}" destId="{FDEDAB5D-358E-49E9-A3B4-5168C6BFA38B}" srcOrd="0" destOrd="0" presId="urn:microsoft.com/office/officeart/2005/8/layout/cycle1"/>
    <dgm:cxn modelId="{19ADD034-6409-4D07-972E-7939E5CB6904}" type="presOf" srcId="{02763EB5-C590-4C71-8B88-821346ABDEE5}" destId="{862687B9-845B-446C-9B28-839D4B14A547}" srcOrd="0" destOrd="0" presId="urn:microsoft.com/office/officeart/2005/8/layout/cycle1"/>
    <dgm:cxn modelId="{DA09B84C-1AD4-46A4-A262-C2150507CF3E}" type="presParOf" srcId="{DC8BDA36-3D01-4605-85F3-B8F68CD3EA6A}" destId="{8A6D6D1A-8396-4CA4-883B-C204621C17E6}" srcOrd="0" destOrd="0" presId="urn:microsoft.com/office/officeart/2005/8/layout/cycle1"/>
    <dgm:cxn modelId="{88251F55-5C56-4031-B462-3233BF19AFA3}" type="presParOf" srcId="{DC8BDA36-3D01-4605-85F3-B8F68CD3EA6A}" destId="{1B8537D3-6753-408E-8BDC-2891A2D81175}" srcOrd="1" destOrd="0" presId="urn:microsoft.com/office/officeart/2005/8/layout/cycle1"/>
    <dgm:cxn modelId="{60D6F3CD-0571-4EDB-BCD9-675C0C8EC640}" type="presParOf" srcId="{DC8BDA36-3D01-4605-85F3-B8F68CD3EA6A}" destId="{13F57BB0-8A79-4A96-864E-3CDDB194AF2F}" srcOrd="2" destOrd="0" presId="urn:microsoft.com/office/officeart/2005/8/layout/cycle1"/>
    <dgm:cxn modelId="{E1FDB33F-9134-4962-8BE0-7A1C65FE9F84}" type="presParOf" srcId="{DC8BDA36-3D01-4605-85F3-B8F68CD3EA6A}" destId="{B495288C-8AF2-48D1-8E7C-E8D65496C4A6}" srcOrd="3" destOrd="0" presId="urn:microsoft.com/office/officeart/2005/8/layout/cycle1"/>
    <dgm:cxn modelId="{811F146E-C042-45E1-A392-9F6B63085EDB}" type="presParOf" srcId="{DC8BDA36-3D01-4605-85F3-B8F68CD3EA6A}" destId="{6661D66E-9BE3-464A-8B95-483176BF1B46}" srcOrd="4" destOrd="0" presId="urn:microsoft.com/office/officeart/2005/8/layout/cycle1"/>
    <dgm:cxn modelId="{CBDC9FB7-9F02-41A7-8F05-A99F93A54A47}" type="presParOf" srcId="{DC8BDA36-3D01-4605-85F3-B8F68CD3EA6A}" destId="{0A3968E8-3F85-450F-8DBB-68921717209A}" srcOrd="5" destOrd="0" presId="urn:microsoft.com/office/officeart/2005/8/layout/cycle1"/>
    <dgm:cxn modelId="{925BB2E9-0EE3-4204-9DFF-2710D4579C87}" type="presParOf" srcId="{DC8BDA36-3D01-4605-85F3-B8F68CD3EA6A}" destId="{9296B00D-F83D-4464-9672-0F608B46E8DA}" srcOrd="6" destOrd="0" presId="urn:microsoft.com/office/officeart/2005/8/layout/cycle1"/>
    <dgm:cxn modelId="{4CF62AD6-B108-47EB-B7F9-205AF0840571}" type="presParOf" srcId="{DC8BDA36-3D01-4605-85F3-B8F68CD3EA6A}" destId="{FDEDAB5D-358E-49E9-A3B4-5168C6BFA38B}" srcOrd="7" destOrd="0" presId="urn:microsoft.com/office/officeart/2005/8/layout/cycle1"/>
    <dgm:cxn modelId="{0A8DB0DB-7A05-4716-ACE3-E8BDDFB8D64C}" type="presParOf" srcId="{DC8BDA36-3D01-4605-85F3-B8F68CD3EA6A}" destId="{F414D63B-C8B5-4E2F-916E-5DAE088926A9}" srcOrd="8" destOrd="0" presId="urn:microsoft.com/office/officeart/2005/8/layout/cycle1"/>
    <dgm:cxn modelId="{AE933403-FC51-433E-931F-FCF362B2AF60}" type="presParOf" srcId="{DC8BDA36-3D01-4605-85F3-B8F68CD3EA6A}" destId="{A266EF73-B24C-4251-A9D1-1D7406183EF6}" srcOrd="9" destOrd="0" presId="urn:microsoft.com/office/officeart/2005/8/layout/cycle1"/>
    <dgm:cxn modelId="{D053A841-F668-49BA-BBB2-ACDEBB9E5E84}" type="presParOf" srcId="{DC8BDA36-3D01-4605-85F3-B8F68CD3EA6A}" destId="{862687B9-845B-446C-9B28-839D4B14A547}" srcOrd="10" destOrd="0" presId="urn:microsoft.com/office/officeart/2005/8/layout/cycle1"/>
    <dgm:cxn modelId="{59FA5520-3CA1-4864-A2C8-33CA9DF9A188}" type="presParOf" srcId="{DC8BDA36-3D01-4605-85F3-B8F68CD3EA6A}" destId="{242FAFA1-D8D2-4B13-A845-C05872E0B23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0.xml><?xml version="1.0" encoding="utf-8"?>
<dgm:dataModel xmlns:dgm="http://schemas.openxmlformats.org/drawingml/2006/diagram" xmlns:a="http://schemas.openxmlformats.org/drawingml/2006/main">
  <dgm:ptLst>
    <dgm:pt modelId="{57527717-A5C8-4367-8906-57BF6613B4D3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A202AD3-9AF2-4CBA-96FE-6F94C5CF63EE}">
      <dgm:prSet phldrT="[Texto]"/>
      <dgm:spPr>
        <a:blipFill rotWithShape="1">
          <a:blip xmlns:r="http://schemas.openxmlformats.org/officeDocument/2006/relationships" r:embed="rId1"/>
          <a:stretch>
            <a:fillRect l="-412" t="-5492" r="-549" b="-686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CEE351D6-6435-4619-BCB4-FF1094AE2CE6}" type="parTrans" cxnId="{B91532E0-E1CD-4F73-BB95-CF44A2BB04CA}">
      <dgm:prSet/>
      <dgm:spPr/>
      <dgm:t>
        <a:bodyPr/>
        <a:lstStyle/>
        <a:p>
          <a:endParaRPr lang="es-ES"/>
        </a:p>
      </dgm:t>
    </dgm:pt>
    <dgm:pt modelId="{69D83A22-2D7F-48C7-8A1B-555748C3300B}" type="sibTrans" cxnId="{B91532E0-E1CD-4F73-BB95-CF44A2BB04CA}">
      <dgm:prSet/>
      <dgm:spPr/>
      <dgm:t>
        <a:bodyPr/>
        <a:lstStyle/>
        <a:p>
          <a:endParaRPr lang="es-ES"/>
        </a:p>
      </dgm:t>
    </dgm:pt>
    <dgm:pt modelId="{D8E77538-2C45-494E-A4ED-9A6640851456}">
      <dgm:prSet phldrT="[Texto]"/>
      <dgm:spPr/>
      <dgm:t>
        <a:bodyPr/>
        <a:lstStyle/>
        <a:p>
          <a:r>
            <a:rPr lang="es-MX" dirty="0" smtClean="0"/>
            <a:t>2.2 También: </a:t>
          </a:r>
          <a:endParaRPr lang="es-ES" dirty="0" smtClean="0"/>
        </a:p>
        <a:p>
          <a:r>
            <a:rPr lang="es-MX" dirty="0" smtClean="0"/>
            <a:t>VF= Marzo 2001= Nov. 2000 (1.02) ^4=</a:t>
          </a:r>
          <a:endParaRPr lang="es-ES" dirty="0" smtClean="0"/>
        </a:p>
        <a:p>
          <a:r>
            <a:rPr lang="es-MX" dirty="0" smtClean="0"/>
            <a:t>VF= 1289(1.08243) = 1395 (*) col. 12</a:t>
          </a:r>
          <a:endParaRPr lang="es-ES" dirty="0"/>
        </a:p>
      </dgm:t>
    </dgm:pt>
    <dgm:pt modelId="{481BAF20-7EFD-4653-866C-8AFEEA3809B9}" type="parTrans" cxnId="{4AB008F3-2C52-4C1E-9B37-926A650C1767}">
      <dgm:prSet/>
      <dgm:spPr/>
      <dgm:t>
        <a:bodyPr/>
        <a:lstStyle/>
        <a:p>
          <a:endParaRPr lang="es-ES"/>
        </a:p>
      </dgm:t>
    </dgm:pt>
    <dgm:pt modelId="{93CF3E7B-4F78-4EA9-A2A7-A2CB90CDA5BF}" type="sibTrans" cxnId="{4AB008F3-2C52-4C1E-9B37-926A650C1767}">
      <dgm:prSet/>
      <dgm:spPr/>
      <dgm:t>
        <a:bodyPr/>
        <a:lstStyle/>
        <a:p>
          <a:endParaRPr lang="es-ES"/>
        </a:p>
      </dgm:t>
    </dgm:pt>
    <dgm:pt modelId="{F0AC6E56-D29C-4096-91EC-5EE6009BD44B}" type="pres">
      <dgm:prSet presAssocID="{57527717-A5C8-4367-8906-57BF6613B4D3}" presName="compositeShape" presStyleCnt="0">
        <dgm:presLayoutVars>
          <dgm:chMax val="2"/>
          <dgm:dir/>
          <dgm:resizeHandles val="exact"/>
        </dgm:presLayoutVars>
      </dgm:prSet>
      <dgm:spPr/>
    </dgm:pt>
    <dgm:pt modelId="{DE4C286B-20CB-42D8-9855-29A39F238890}" type="pres">
      <dgm:prSet presAssocID="{6A202AD3-9AF2-4CBA-96FE-6F94C5CF63EE}" presName="upArrow" presStyleLbl="node1" presStyleIdx="0" presStyleCnt="2"/>
      <dgm:spPr/>
    </dgm:pt>
    <dgm:pt modelId="{139215F1-B77F-47A7-A962-6EE9EAE94B6D}" type="pres">
      <dgm:prSet presAssocID="{6A202AD3-9AF2-4CBA-96FE-6F94C5CF63EE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3DDA3B-1D2D-4DF6-9487-2E8C9FB7C67A}" type="pres">
      <dgm:prSet presAssocID="{D8E77538-2C45-494E-A4ED-9A6640851456}" presName="downArrow" presStyleLbl="node1" presStyleIdx="1" presStyleCnt="2"/>
      <dgm:spPr/>
    </dgm:pt>
    <dgm:pt modelId="{62A910B1-C14C-4B40-AB98-90D3D906C100}" type="pres">
      <dgm:prSet presAssocID="{D8E77538-2C45-494E-A4ED-9A6640851456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1532E0-E1CD-4F73-BB95-CF44A2BB04CA}" srcId="{57527717-A5C8-4367-8906-57BF6613B4D3}" destId="{6A202AD3-9AF2-4CBA-96FE-6F94C5CF63EE}" srcOrd="0" destOrd="0" parTransId="{CEE351D6-6435-4619-BCB4-FF1094AE2CE6}" sibTransId="{69D83A22-2D7F-48C7-8A1B-555748C3300B}"/>
    <dgm:cxn modelId="{4AB008F3-2C52-4C1E-9B37-926A650C1767}" srcId="{57527717-A5C8-4367-8906-57BF6613B4D3}" destId="{D8E77538-2C45-494E-A4ED-9A6640851456}" srcOrd="1" destOrd="0" parTransId="{481BAF20-7EFD-4653-866C-8AFEEA3809B9}" sibTransId="{93CF3E7B-4F78-4EA9-A2A7-A2CB90CDA5BF}"/>
    <dgm:cxn modelId="{B02FBC55-BA82-4C96-8E21-9AC3359B5782}" type="presOf" srcId="{6A202AD3-9AF2-4CBA-96FE-6F94C5CF63EE}" destId="{139215F1-B77F-47A7-A962-6EE9EAE94B6D}" srcOrd="0" destOrd="0" presId="urn:microsoft.com/office/officeart/2005/8/layout/arrow4"/>
    <dgm:cxn modelId="{FD708312-D102-4773-A9EA-0891C467FA53}" type="presOf" srcId="{D8E77538-2C45-494E-A4ED-9A6640851456}" destId="{62A910B1-C14C-4B40-AB98-90D3D906C100}" srcOrd="0" destOrd="0" presId="urn:microsoft.com/office/officeart/2005/8/layout/arrow4"/>
    <dgm:cxn modelId="{16717749-DC11-448D-9B0C-F7DFDC0CC3DB}" type="presOf" srcId="{57527717-A5C8-4367-8906-57BF6613B4D3}" destId="{F0AC6E56-D29C-4096-91EC-5EE6009BD44B}" srcOrd="0" destOrd="0" presId="urn:microsoft.com/office/officeart/2005/8/layout/arrow4"/>
    <dgm:cxn modelId="{FB310DB9-26D4-4287-86E6-802F81705099}" type="presParOf" srcId="{F0AC6E56-D29C-4096-91EC-5EE6009BD44B}" destId="{DE4C286B-20CB-42D8-9855-29A39F238890}" srcOrd="0" destOrd="0" presId="urn:microsoft.com/office/officeart/2005/8/layout/arrow4"/>
    <dgm:cxn modelId="{A9073CF9-F480-4B64-BC55-26FEB8C9003D}" type="presParOf" srcId="{F0AC6E56-D29C-4096-91EC-5EE6009BD44B}" destId="{139215F1-B77F-47A7-A962-6EE9EAE94B6D}" srcOrd="1" destOrd="0" presId="urn:microsoft.com/office/officeart/2005/8/layout/arrow4"/>
    <dgm:cxn modelId="{BA7FCD8A-D43F-4E5A-9B97-632D3CD9908A}" type="presParOf" srcId="{F0AC6E56-D29C-4096-91EC-5EE6009BD44B}" destId="{F53DDA3B-1D2D-4DF6-9487-2E8C9FB7C67A}" srcOrd="2" destOrd="0" presId="urn:microsoft.com/office/officeart/2005/8/layout/arrow4"/>
    <dgm:cxn modelId="{B7DE1069-9A71-488F-80F0-D8714F0AFAEE}" type="presParOf" srcId="{F0AC6E56-D29C-4096-91EC-5EE6009BD44B}" destId="{62A910B1-C14C-4B40-AB98-90D3D906C10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603CD39-CF03-4DE3-8478-A1BAD7F63DB0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2CB96AF-2B2E-4BAB-8674-809FEFE44E20}">
      <dgm:prSet phldrT="[Texto]" custT="1"/>
      <dgm:spPr/>
      <dgm:t>
        <a:bodyPr/>
        <a:lstStyle/>
        <a:p>
          <a:r>
            <a:rPr lang="es-MX" sz="3200" dirty="0" smtClean="0"/>
            <a:t>El costo de operación anual es la suma aritmética de los 9 meses del ejemplo. Los CO don iguales a la suma de COD y COI.</a:t>
          </a:r>
          <a:endParaRPr lang="es-ES" sz="3200" dirty="0"/>
        </a:p>
      </dgm:t>
    </dgm:pt>
    <dgm:pt modelId="{8382BBE4-AF15-4E4B-AE24-5BD3FB3A81C7}" type="parTrans" cxnId="{5BB91F0D-4FCA-49E6-B44D-C6BFCEBAF2F8}">
      <dgm:prSet/>
      <dgm:spPr/>
      <dgm:t>
        <a:bodyPr/>
        <a:lstStyle/>
        <a:p>
          <a:endParaRPr lang="es-ES"/>
        </a:p>
      </dgm:t>
    </dgm:pt>
    <dgm:pt modelId="{ACAB66CA-3EE5-4B30-866C-45928008C1B3}" type="sibTrans" cxnId="{5BB91F0D-4FCA-49E6-B44D-C6BFCEBAF2F8}">
      <dgm:prSet/>
      <dgm:spPr/>
      <dgm:t>
        <a:bodyPr/>
        <a:lstStyle/>
        <a:p>
          <a:endParaRPr lang="es-ES"/>
        </a:p>
      </dgm:t>
    </dgm:pt>
    <dgm:pt modelId="{EFF0DA70-346F-4CDC-B28E-51870230E771}" type="pres">
      <dgm:prSet presAssocID="{4603CD39-CF03-4DE3-8478-A1BAD7F63DB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6F6B4FA-DFE7-4F6D-8130-20D28BE533A5}" type="pres">
      <dgm:prSet presAssocID="{F2CB96AF-2B2E-4BAB-8674-809FEFE44E20}" presName="gear1" presStyleLbl="node1" presStyleIdx="0" presStyleCnt="1" custScaleX="181818" custScaleY="14718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CD01B9-EF4D-4ED3-955B-D6543521443B}" type="pres">
      <dgm:prSet presAssocID="{F2CB96AF-2B2E-4BAB-8674-809FEFE44E20}" presName="gear1srcNode" presStyleLbl="node1" presStyleIdx="0" presStyleCnt="1"/>
      <dgm:spPr/>
      <dgm:t>
        <a:bodyPr/>
        <a:lstStyle/>
        <a:p>
          <a:endParaRPr lang="es-ES"/>
        </a:p>
      </dgm:t>
    </dgm:pt>
    <dgm:pt modelId="{CC0CE9B7-15FC-47DB-9105-3BB4338B3BDF}" type="pres">
      <dgm:prSet presAssocID="{F2CB96AF-2B2E-4BAB-8674-809FEFE44E20}" presName="gear1dstNode" presStyleLbl="node1" presStyleIdx="0" presStyleCnt="1"/>
      <dgm:spPr/>
      <dgm:t>
        <a:bodyPr/>
        <a:lstStyle/>
        <a:p>
          <a:endParaRPr lang="es-ES"/>
        </a:p>
      </dgm:t>
    </dgm:pt>
    <dgm:pt modelId="{632A3B18-42DF-40B7-B8BF-5C8C2F42D074}" type="pres">
      <dgm:prSet presAssocID="{ACAB66CA-3EE5-4B30-866C-45928008C1B3}" presName="connector1" presStyleLbl="sibTrans2D1" presStyleIdx="0" presStyleCnt="1"/>
      <dgm:spPr/>
      <dgm:t>
        <a:bodyPr/>
        <a:lstStyle/>
        <a:p>
          <a:endParaRPr lang="es-ES"/>
        </a:p>
      </dgm:t>
    </dgm:pt>
  </dgm:ptLst>
  <dgm:cxnLst>
    <dgm:cxn modelId="{12BE270E-848C-48F9-8F1C-1C0B25B3968C}" type="presOf" srcId="{4603CD39-CF03-4DE3-8478-A1BAD7F63DB0}" destId="{EFF0DA70-346F-4CDC-B28E-51870230E771}" srcOrd="0" destOrd="0" presId="urn:microsoft.com/office/officeart/2005/8/layout/gear1"/>
    <dgm:cxn modelId="{D5829614-2D78-472B-9775-85AA461BC697}" type="presOf" srcId="{F2CB96AF-2B2E-4BAB-8674-809FEFE44E20}" destId="{CC0CE9B7-15FC-47DB-9105-3BB4338B3BDF}" srcOrd="2" destOrd="0" presId="urn:microsoft.com/office/officeart/2005/8/layout/gear1"/>
    <dgm:cxn modelId="{D32A1DEB-AEFA-4CA4-A82E-FF615BE06D5D}" type="presOf" srcId="{F2CB96AF-2B2E-4BAB-8674-809FEFE44E20}" destId="{5ACD01B9-EF4D-4ED3-955B-D6543521443B}" srcOrd="1" destOrd="0" presId="urn:microsoft.com/office/officeart/2005/8/layout/gear1"/>
    <dgm:cxn modelId="{ECAB5B3D-6290-410B-B58E-7F7F287FE7B3}" type="presOf" srcId="{ACAB66CA-3EE5-4B30-866C-45928008C1B3}" destId="{632A3B18-42DF-40B7-B8BF-5C8C2F42D074}" srcOrd="0" destOrd="0" presId="urn:microsoft.com/office/officeart/2005/8/layout/gear1"/>
    <dgm:cxn modelId="{5BB91F0D-4FCA-49E6-B44D-C6BFCEBAF2F8}" srcId="{4603CD39-CF03-4DE3-8478-A1BAD7F63DB0}" destId="{F2CB96AF-2B2E-4BAB-8674-809FEFE44E20}" srcOrd="0" destOrd="0" parTransId="{8382BBE4-AF15-4E4B-AE24-5BD3FB3A81C7}" sibTransId="{ACAB66CA-3EE5-4B30-866C-45928008C1B3}"/>
    <dgm:cxn modelId="{EF4B9DDC-60AB-48E3-B98A-64BA0E4C7688}" type="presOf" srcId="{F2CB96AF-2B2E-4BAB-8674-809FEFE44E20}" destId="{86F6B4FA-DFE7-4F6D-8130-20D28BE533A5}" srcOrd="0" destOrd="0" presId="urn:microsoft.com/office/officeart/2005/8/layout/gear1"/>
    <dgm:cxn modelId="{03FFC72C-5AE2-4C30-839D-3B57483F990C}" type="presParOf" srcId="{EFF0DA70-346F-4CDC-B28E-51870230E771}" destId="{86F6B4FA-DFE7-4F6D-8130-20D28BE533A5}" srcOrd="0" destOrd="0" presId="urn:microsoft.com/office/officeart/2005/8/layout/gear1"/>
    <dgm:cxn modelId="{6068A828-4057-4C9E-90AC-3039139E148E}" type="presParOf" srcId="{EFF0DA70-346F-4CDC-B28E-51870230E771}" destId="{5ACD01B9-EF4D-4ED3-955B-D6543521443B}" srcOrd="1" destOrd="0" presId="urn:microsoft.com/office/officeart/2005/8/layout/gear1"/>
    <dgm:cxn modelId="{4791B39F-3965-4454-A27B-910FC287E6B8}" type="presParOf" srcId="{EFF0DA70-346F-4CDC-B28E-51870230E771}" destId="{CC0CE9B7-15FC-47DB-9105-3BB4338B3BDF}" srcOrd="2" destOrd="0" presId="urn:microsoft.com/office/officeart/2005/8/layout/gear1"/>
    <dgm:cxn modelId="{7D46C8FE-03BA-4C50-B788-4EAE6792156E}" type="presParOf" srcId="{EFF0DA70-346F-4CDC-B28E-51870230E771}" destId="{632A3B18-42DF-40B7-B8BF-5C8C2F42D074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D919FF7-6211-4E7B-9580-ACDB7D1337AE}" type="doc">
      <dgm:prSet loTypeId="urn:diagrams.loki3.com/VaryingWidthList+Icon" loCatId="list" qsTypeId="urn:microsoft.com/office/officeart/2005/8/quickstyle/simple1" qsCatId="simple" csTypeId="urn:microsoft.com/office/officeart/2005/8/colors/accent1_2" csCatId="accent1" phldr="1"/>
      <dgm:spPr/>
    </dgm:pt>
    <dgm:pt modelId="{CC29A023-A3B0-4278-B92E-308BBEBF748F}">
      <dgm:prSet phldrT="[Texto]"/>
      <dgm:spPr/>
      <dgm:t>
        <a:bodyPr/>
        <a:lstStyle/>
        <a:p>
          <a:r>
            <a:rPr lang="es-MX" dirty="0" smtClean="0"/>
            <a:t>Corresponden a alimentos, salarios del personal y combustibles.</a:t>
          </a:r>
          <a:endParaRPr lang="es-ES" dirty="0"/>
        </a:p>
      </dgm:t>
    </dgm:pt>
    <dgm:pt modelId="{646584CB-11F5-4876-907D-7E2EA8424A22}" type="parTrans" cxnId="{25081478-DB3E-4470-8F03-7A955BC0454C}">
      <dgm:prSet/>
      <dgm:spPr/>
      <dgm:t>
        <a:bodyPr/>
        <a:lstStyle/>
        <a:p>
          <a:endParaRPr lang="es-ES"/>
        </a:p>
      </dgm:t>
    </dgm:pt>
    <dgm:pt modelId="{F678F93F-6D21-4C73-9A00-FADC0FA05D06}" type="sibTrans" cxnId="{25081478-DB3E-4470-8F03-7A955BC0454C}">
      <dgm:prSet/>
      <dgm:spPr/>
      <dgm:t>
        <a:bodyPr/>
        <a:lstStyle/>
        <a:p>
          <a:endParaRPr lang="es-ES"/>
        </a:p>
      </dgm:t>
    </dgm:pt>
    <dgm:pt modelId="{79FE599C-D2E4-4044-8D82-ADC686659D90}">
      <dgm:prSet phldrT="[Texto]" custT="1"/>
      <dgm:spPr/>
      <dgm:t>
        <a:bodyPr/>
        <a:lstStyle/>
        <a:p>
          <a:r>
            <a:rPr lang="es-MX" sz="3200" dirty="0" smtClean="0"/>
            <a:t>Se estimaron los correspondientes al primer mes de ejecución del proyecto (marzo del año 1) en función del número de comensales a atender y la cantidad de calorías de una ración promedio. </a:t>
          </a:r>
          <a:endParaRPr lang="es-ES" sz="3200" dirty="0"/>
        </a:p>
      </dgm:t>
    </dgm:pt>
    <dgm:pt modelId="{3306593D-FA8B-4D26-8A4C-933CFD85C087}" type="parTrans" cxnId="{7F88DD19-34BE-4399-A7EC-1A10522E998A}">
      <dgm:prSet/>
      <dgm:spPr/>
      <dgm:t>
        <a:bodyPr/>
        <a:lstStyle/>
        <a:p>
          <a:endParaRPr lang="es-ES"/>
        </a:p>
      </dgm:t>
    </dgm:pt>
    <dgm:pt modelId="{79CC4C31-C15E-4F78-B397-3C6578C3A11F}" type="sibTrans" cxnId="{7F88DD19-34BE-4399-A7EC-1A10522E998A}">
      <dgm:prSet/>
      <dgm:spPr/>
      <dgm:t>
        <a:bodyPr/>
        <a:lstStyle/>
        <a:p>
          <a:endParaRPr lang="es-ES"/>
        </a:p>
      </dgm:t>
    </dgm:pt>
    <dgm:pt modelId="{E69E307E-0F75-4233-856F-75E4A48EE2FF}" type="pres">
      <dgm:prSet presAssocID="{3D919FF7-6211-4E7B-9580-ACDB7D1337AE}" presName="Name0" presStyleCnt="0">
        <dgm:presLayoutVars>
          <dgm:resizeHandles/>
        </dgm:presLayoutVars>
      </dgm:prSet>
      <dgm:spPr/>
    </dgm:pt>
    <dgm:pt modelId="{E7D34EEC-E8CC-4185-AA9F-BC0EFE9C996B}" type="pres">
      <dgm:prSet presAssocID="{CC29A023-A3B0-4278-B92E-308BBEBF748F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150ABD-F09E-4398-AD70-DD5D98A55818}" type="pres">
      <dgm:prSet presAssocID="{F678F93F-6D21-4C73-9A00-FADC0FA05D06}" presName="space" presStyleCnt="0"/>
      <dgm:spPr/>
    </dgm:pt>
    <dgm:pt modelId="{C39687B0-8237-47A0-8C63-C2163F442E97}" type="pres">
      <dgm:prSet presAssocID="{79FE599C-D2E4-4044-8D82-ADC686659D9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FB8FD01-E790-4030-930B-46F0A3C640F3}" type="presOf" srcId="{CC29A023-A3B0-4278-B92E-308BBEBF748F}" destId="{E7D34EEC-E8CC-4185-AA9F-BC0EFE9C996B}" srcOrd="0" destOrd="0" presId="urn:diagrams.loki3.com/VaryingWidthList+Icon"/>
    <dgm:cxn modelId="{C21AA49C-1F0D-4008-AB1B-418C2FE8F75B}" type="presOf" srcId="{79FE599C-D2E4-4044-8D82-ADC686659D90}" destId="{C39687B0-8237-47A0-8C63-C2163F442E97}" srcOrd="0" destOrd="0" presId="urn:diagrams.loki3.com/VaryingWidthList+Icon"/>
    <dgm:cxn modelId="{25081478-DB3E-4470-8F03-7A955BC0454C}" srcId="{3D919FF7-6211-4E7B-9580-ACDB7D1337AE}" destId="{CC29A023-A3B0-4278-B92E-308BBEBF748F}" srcOrd="0" destOrd="0" parTransId="{646584CB-11F5-4876-907D-7E2EA8424A22}" sibTransId="{F678F93F-6D21-4C73-9A00-FADC0FA05D06}"/>
    <dgm:cxn modelId="{34D0BA11-26EC-4A36-B522-01C21445D78D}" type="presOf" srcId="{3D919FF7-6211-4E7B-9580-ACDB7D1337AE}" destId="{E69E307E-0F75-4233-856F-75E4A48EE2FF}" srcOrd="0" destOrd="0" presId="urn:diagrams.loki3.com/VaryingWidthList+Icon"/>
    <dgm:cxn modelId="{7F88DD19-34BE-4399-A7EC-1A10522E998A}" srcId="{3D919FF7-6211-4E7B-9580-ACDB7D1337AE}" destId="{79FE599C-D2E4-4044-8D82-ADC686659D90}" srcOrd="1" destOrd="0" parTransId="{3306593D-FA8B-4D26-8A4C-933CFD85C087}" sibTransId="{79CC4C31-C15E-4F78-B397-3C6578C3A11F}"/>
    <dgm:cxn modelId="{866AA056-F53F-42F6-A22C-F6E597FD1F1C}" type="presParOf" srcId="{E69E307E-0F75-4233-856F-75E4A48EE2FF}" destId="{E7D34EEC-E8CC-4185-AA9F-BC0EFE9C996B}" srcOrd="0" destOrd="0" presId="urn:diagrams.loki3.com/VaryingWidthList+Icon"/>
    <dgm:cxn modelId="{C0AAEFE2-F241-4D6A-847E-89AB9B7E242B}" type="presParOf" srcId="{E69E307E-0F75-4233-856F-75E4A48EE2FF}" destId="{D7150ABD-F09E-4398-AD70-DD5D98A55818}" srcOrd="1" destOrd="0" presId="urn:diagrams.loki3.com/VaryingWidthList+Icon"/>
    <dgm:cxn modelId="{1DC7D6F9-9128-4A4B-A682-A349FC7034B0}" type="presParOf" srcId="{E69E307E-0F75-4233-856F-75E4A48EE2FF}" destId="{C39687B0-8237-47A0-8C63-C2163F442E97}" srcOrd="2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A8DD586-D988-4C4E-8D6F-3B9942A3AAF2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44E17AA-D9A6-4814-BE9E-BF4A6EA96979}">
      <dgm:prSet phldrT="[Texto]" custT="1"/>
      <dgm:spPr/>
      <dgm:t>
        <a:bodyPr/>
        <a:lstStyle/>
        <a:p>
          <a:r>
            <a:rPr lang="es-MX" sz="3200" dirty="0" smtClean="0"/>
            <a:t>Cálculos columna a columna: (12, 13,10,…20,21):</a:t>
          </a:r>
          <a:endParaRPr lang="es-ES" sz="3200" dirty="0"/>
        </a:p>
      </dgm:t>
    </dgm:pt>
    <dgm:pt modelId="{C5719FBC-8FAA-4464-A2FE-7E2811F64D54}" type="parTrans" cxnId="{EA1F95F0-832C-4A8B-998C-ABA662778435}">
      <dgm:prSet/>
      <dgm:spPr/>
      <dgm:t>
        <a:bodyPr/>
        <a:lstStyle/>
        <a:p>
          <a:endParaRPr lang="es-ES"/>
        </a:p>
      </dgm:t>
    </dgm:pt>
    <dgm:pt modelId="{7742D410-AF36-45E4-A183-A045A81ADEA4}" type="sibTrans" cxnId="{EA1F95F0-832C-4A8B-998C-ABA662778435}">
      <dgm:prSet/>
      <dgm:spPr/>
      <dgm:t>
        <a:bodyPr/>
        <a:lstStyle/>
        <a:p>
          <a:endParaRPr lang="es-ES"/>
        </a:p>
      </dgm:t>
    </dgm:pt>
    <dgm:pt modelId="{446D92AD-8D02-4EA7-A682-000D21D36D34}">
      <dgm:prSet phldrT="[Texto]" custT="1"/>
      <dgm:spPr/>
      <dgm:t>
        <a:bodyPr/>
        <a:lstStyle/>
        <a:p>
          <a:r>
            <a:rPr lang="es-MX" sz="2400" dirty="0" smtClean="0"/>
            <a:t>COD = (Alim+Pers+Comb) = Marzo 2001</a:t>
          </a:r>
          <a:endParaRPr lang="es-ES" sz="2400" dirty="0" smtClean="0"/>
        </a:p>
        <a:p>
          <a:r>
            <a:rPr lang="es-MX" sz="2400" dirty="0" smtClean="0"/>
            <a:t>COD = (1395 + 190 + 393) = 1978 (col. 12, filas: 1,2,3,4)</a:t>
          </a:r>
          <a:endParaRPr lang="es-ES" sz="2400" dirty="0"/>
        </a:p>
      </dgm:t>
    </dgm:pt>
    <dgm:pt modelId="{7D2EBA14-1DBF-43B8-9643-C0C0B5C9DDF1}" type="parTrans" cxnId="{FA02CAFA-6089-43E6-8964-9FE2AC3D2D08}">
      <dgm:prSet/>
      <dgm:spPr/>
      <dgm:t>
        <a:bodyPr/>
        <a:lstStyle/>
        <a:p>
          <a:endParaRPr lang="es-ES"/>
        </a:p>
      </dgm:t>
    </dgm:pt>
    <dgm:pt modelId="{BB7AD080-343A-4F21-B855-78EF92D7E86C}" type="sibTrans" cxnId="{FA02CAFA-6089-43E6-8964-9FE2AC3D2D08}">
      <dgm:prSet/>
      <dgm:spPr/>
      <dgm:t>
        <a:bodyPr/>
        <a:lstStyle/>
        <a:p>
          <a:endParaRPr lang="es-ES"/>
        </a:p>
      </dgm:t>
    </dgm:pt>
    <dgm:pt modelId="{696B55D1-86A1-45A4-B06D-434834F2F0F4}" type="pres">
      <dgm:prSet presAssocID="{BA8DD586-D988-4C4E-8D6F-3B9942A3AAF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ECE3CA-5168-46ED-B793-E6FB9C01DB9B}" type="pres">
      <dgm:prSet presAssocID="{744E17AA-D9A6-4814-BE9E-BF4A6EA96979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7C3B07-E4BB-49E6-A1F9-F3B944DBD33C}" type="pres">
      <dgm:prSet presAssocID="{446D92AD-8D02-4EA7-A682-000D21D36D34}" presName="arrow" presStyleLbl="node1" presStyleIdx="1" presStyleCnt="2" custScaleX="115477" custScaleY="1164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8BE81D2-B4E1-4D4E-AF04-1BEEB805D827}" type="presOf" srcId="{744E17AA-D9A6-4814-BE9E-BF4A6EA96979}" destId="{92ECE3CA-5168-46ED-B793-E6FB9C01DB9B}" srcOrd="0" destOrd="0" presId="urn:microsoft.com/office/officeart/2005/8/layout/arrow5"/>
    <dgm:cxn modelId="{FA02CAFA-6089-43E6-8964-9FE2AC3D2D08}" srcId="{BA8DD586-D988-4C4E-8D6F-3B9942A3AAF2}" destId="{446D92AD-8D02-4EA7-A682-000D21D36D34}" srcOrd="1" destOrd="0" parTransId="{7D2EBA14-1DBF-43B8-9643-C0C0B5C9DDF1}" sibTransId="{BB7AD080-343A-4F21-B855-78EF92D7E86C}"/>
    <dgm:cxn modelId="{B2680518-E6ED-41DA-86B7-701F69B4D7E5}" type="presOf" srcId="{446D92AD-8D02-4EA7-A682-000D21D36D34}" destId="{607C3B07-E4BB-49E6-A1F9-F3B944DBD33C}" srcOrd="0" destOrd="0" presId="urn:microsoft.com/office/officeart/2005/8/layout/arrow5"/>
    <dgm:cxn modelId="{EA1F95F0-832C-4A8B-998C-ABA662778435}" srcId="{BA8DD586-D988-4C4E-8D6F-3B9942A3AAF2}" destId="{744E17AA-D9A6-4814-BE9E-BF4A6EA96979}" srcOrd="0" destOrd="0" parTransId="{C5719FBC-8FAA-4464-A2FE-7E2811F64D54}" sibTransId="{7742D410-AF36-45E4-A183-A045A81ADEA4}"/>
    <dgm:cxn modelId="{90067BB7-4404-4AA7-8142-DC5B22FB54DA}" type="presOf" srcId="{BA8DD586-D988-4C4E-8D6F-3B9942A3AAF2}" destId="{696B55D1-86A1-45A4-B06D-434834F2F0F4}" srcOrd="0" destOrd="0" presId="urn:microsoft.com/office/officeart/2005/8/layout/arrow5"/>
    <dgm:cxn modelId="{EA0FAFB6-A8AF-4508-81D5-6DD82D33FB3C}" type="presParOf" srcId="{696B55D1-86A1-45A4-B06D-434834F2F0F4}" destId="{92ECE3CA-5168-46ED-B793-E6FB9C01DB9B}" srcOrd="0" destOrd="0" presId="urn:microsoft.com/office/officeart/2005/8/layout/arrow5"/>
    <dgm:cxn modelId="{DD25F874-0936-46AC-AC9D-A3F982645BBB}" type="presParOf" srcId="{696B55D1-86A1-45A4-B06D-434834F2F0F4}" destId="{607C3B07-E4BB-49E6-A1F9-F3B944DBD33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3F2258F-274A-401A-A0A1-D52789A59510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EC3B18A-EF07-41D1-862F-5F10A3FEC562}">
      <dgm:prSet phldrT="[Texto]" custT="1"/>
      <dgm:spPr/>
      <dgm:t>
        <a:bodyPr/>
        <a:lstStyle/>
        <a:p>
          <a:r>
            <a:rPr lang="es-MX" sz="2400" dirty="0" smtClean="0"/>
            <a:t>Para calcular en el año 2, cada columna, fila por fila, se puede hacer de dos maneras:</a:t>
          </a:r>
          <a:endParaRPr lang="es-ES" sz="2400" dirty="0"/>
        </a:p>
      </dgm:t>
    </dgm:pt>
    <dgm:pt modelId="{FF8E6D78-94C2-4A6E-9C03-3AFA156623D1}" type="parTrans" cxnId="{5AD65368-76C0-4F93-B121-1E5A6E01070C}">
      <dgm:prSet/>
      <dgm:spPr/>
      <dgm:t>
        <a:bodyPr/>
        <a:lstStyle/>
        <a:p>
          <a:endParaRPr lang="es-ES"/>
        </a:p>
      </dgm:t>
    </dgm:pt>
    <dgm:pt modelId="{8204B7C7-D604-4D0B-9438-A44ACD2B85E7}" type="sibTrans" cxnId="{5AD65368-76C0-4F93-B121-1E5A6E01070C}">
      <dgm:prSet/>
      <dgm:spPr/>
      <dgm:t>
        <a:bodyPr/>
        <a:lstStyle/>
        <a:p>
          <a:endParaRPr lang="es-ES"/>
        </a:p>
      </dgm:t>
    </dgm:pt>
    <dgm:pt modelId="{BBA78628-4961-4DD4-B089-F2841DBC9ECC}">
      <dgm:prSet phldrT="[Texto]" custT="1"/>
      <dgm:spPr/>
      <dgm:t>
        <a:bodyPr/>
        <a:lstStyle/>
        <a:p>
          <a:r>
            <a:rPr lang="es-MX" sz="2400" dirty="0" smtClean="0"/>
            <a:t>se considera que se mantiene la tasa de inflación, i=2%</a:t>
          </a:r>
          <a:endParaRPr lang="es-ES" sz="2400" dirty="0"/>
        </a:p>
      </dgm:t>
    </dgm:pt>
    <dgm:pt modelId="{9150FF4F-A58E-43D5-8C31-F342039167C6}" type="parTrans" cxnId="{C82DDDB3-5056-45EC-9D87-60A9E9CA7831}">
      <dgm:prSet/>
      <dgm:spPr/>
      <dgm:t>
        <a:bodyPr/>
        <a:lstStyle/>
        <a:p>
          <a:endParaRPr lang="es-ES"/>
        </a:p>
      </dgm:t>
    </dgm:pt>
    <dgm:pt modelId="{8976AC34-D56A-439E-807C-97856337AC62}" type="sibTrans" cxnId="{C82DDDB3-5056-45EC-9D87-60A9E9CA7831}">
      <dgm:prSet/>
      <dgm:spPr/>
      <dgm:t>
        <a:bodyPr/>
        <a:lstStyle/>
        <a:p>
          <a:endParaRPr lang="es-ES"/>
        </a:p>
      </dgm:t>
    </dgm:pt>
    <dgm:pt modelId="{AF2C0A2B-A91C-4BC7-8B2B-CDC841448AC1}">
      <dgm:prSet phldrT="[Texto]" custT="1"/>
      <dgm:spPr/>
      <dgm:t>
        <a:bodyPr/>
        <a:lstStyle/>
        <a:p>
          <a:r>
            <a:rPr lang="es-MX" sz="2400" i="1" dirty="0" smtClean="0"/>
            <a:t>p, </a:t>
          </a:r>
          <a:r>
            <a:rPr lang="es-MX" sz="2400" dirty="0" smtClean="0"/>
            <a:t>en el año 0, es igual a, VP0= Marzo (año 1) = 1100 ($/a)</a:t>
          </a:r>
          <a:endParaRPr lang="es-ES" sz="2400" dirty="0"/>
        </a:p>
      </dgm:t>
    </dgm:pt>
    <dgm:pt modelId="{7DCBFCD2-B580-4201-BE1E-ED0D75E0D8C6}" type="parTrans" cxnId="{66F16000-3AF1-4B1B-B26F-3A42017CFFB7}">
      <dgm:prSet/>
      <dgm:spPr/>
      <dgm:t>
        <a:bodyPr/>
        <a:lstStyle/>
        <a:p>
          <a:endParaRPr lang="es-ES"/>
        </a:p>
      </dgm:t>
    </dgm:pt>
    <dgm:pt modelId="{A80BD372-2A6F-4D15-A88F-62783E150CE4}" type="sibTrans" cxnId="{66F16000-3AF1-4B1B-B26F-3A42017CFFB7}">
      <dgm:prSet/>
      <dgm:spPr/>
      <dgm:t>
        <a:bodyPr/>
        <a:lstStyle/>
        <a:p>
          <a:endParaRPr lang="es-ES"/>
        </a:p>
      </dgm:t>
    </dgm:pt>
    <dgm:pt modelId="{63FD8B3B-FC66-4A46-BF9E-772397E22383}">
      <dgm:prSet phldrT="[Texto]" custT="1"/>
      <dgm:spPr/>
      <dgm:t>
        <a:bodyPr/>
        <a:lstStyle/>
        <a:p>
          <a:r>
            <a:rPr lang="es-MX" sz="3200" dirty="0" smtClean="0"/>
            <a:t>fórmula:  VF=VP(1+i)^n</a:t>
          </a:r>
          <a:endParaRPr lang="es-ES" sz="3200" dirty="0"/>
        </a:p>
      </dgm:t>
    </dgm:pt>
    <dgm:pt modelId="{53F2A1CE-A5CA-4E33-94A8-4D0E0A3E2F82}" type="parTrans" cxnId="{6A59ACF4-E484-4ABA-B0BF-BFD8644065C3}">
      <dgm:prSet/>
      <dgm:spPr/>
      <dgm:t>
        <a:bodyPr/>
        <a:lstStyle/>
        <a:p>
          <a:endParaRPr lang="es-ES"/>
        </a:p>
      </dgm:t>
    </dgm:pt>
    <dgm:pt modelId="{5E85F82F-79FC-406E-B305-6BE3BA6F826C}" type="sibTrans" cxnId="{6A59ACF4-E484-4ABA-B0BF-BFD8644065C3}">
      <dgm:prSet/>
      <dgm:spPr/>
      <dgm:t>
        <a:bodyPr/>
        <a:lstStyle/>
        <a:p>
          <a:endParaRPr lang="es-ES"/>
        </a:p>
      </dgm:t>
    </dgm:pt>
    <dgm:pt modelId="{4C30C21E-6E6A-4C17-83DE-D51991D2B62A}" type="pres">
      <dgm:prSet presAssocID="{63F2258F-274A-401A-A0A1-D52789A59510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846AF7F-BA55-4B9B-8EE2-1DEAB86287FA}" type="pres">
      <dgm:prSet presAssocID="{6EC3B18A-EF07-41D1-862F-5F10A3FEC562}" presName="composite" presStyleCnt="0"/>
      <dgm:spPr/>
    </dgm:pt>
    <dgm:pt modelId="{0B1B8F86-6FBE-4CFE-A13C-AF262688D4A1}" type="pres">
      <dgm:prSet presAssocID="{6EC3B18A-EF07-41D1-862F-5F10A3FEC562}" presName="ParentAccent1" presStyleLbl="alignNode1" presStyleIdx="0" presStyleCnt="34"/>
      <dgm:spPr/>
    </dgm:pt>
    <dgm:pt modelId="{B21619AA-E0D9-4A96-A7B5-10D58D3F046F}" type="pres">
      <dgm:prSet presAssocID="{6EC3B18A-EF07-41D1-862F-5F10A3FEC562}" presName="ParentAccent2" presStyleLbl="alignNode1" presStyleIdx="1" presStyleCnt="34"/>
      <dgm:spPr/>
    </dgm:pt>
    <dgm:pt modelId="{223C0DDC-EC50-4660-8C8F-0F7A84ED6D69}" type="pres">
      <dgm:prSet presAssocID="{6EC3B18A-EF07-41D1-862F-5F10A3FEC562}" presName="ParentAccent3" presStyleLbl="alignNode1" presStyleIdx="2" presStyleCnt="34"/>
      <dgm:spPr/>
    </dgm:pt>
    <dgm:pt modelId="{6C25C103-45E9-4A77-9D2C-CA1F57C70355}" type="pres">
      <dgm:prSet presAssocID="{6EC3B18A-EF07-41D1-862F-5F10A3FEC562}" presName="ParentAccent4" presStyleLbl="alignNode1" presStyleIdx="3" presStyleCnt="34"/>
      <dgm:spPr/>
    </dgm:pt>
    <dgm:pt modelId="{4595DCAD-E402-44EC-B6BA-49904B3B6D98}" type="pres">
      <dgm:prSet presAssocID="{6EC3B18A-EF07-41D1-862F-5F10A3FEC562}" presName="ParentAccent5" presStyleLbl="alignNode1" presStyleIdx="4" presStyleCnt="34"/>
      <dgm:spPr/>
    </dgm:pt>
    <dgm:pt modelId="{42E1F717-6AE3-4853-B969-DBDDC4DB941C}" type="pres">
      <dgm:prSet presAssocID="{6EC3B18A-EF07-41D1-862F-5F10A3FEC562}" presName="ParentAccent6" presStyleLbl="alignNode1" presStyleIdx="5" presStyleCnt="34"/>
      <dgm:spPr/>
    </dgm:pt>
    <dgm:pt modelId="{3259DCE9-D45F-4187-872B-819C4B0A90A8}" type="pres">
      <dgm:prSet presAssocID="{6EC3B18A-EF07-41D1-862F-5F10A3FEC562}" presName="ParentAccent7" presStyleLbl="alignNode1" presStyleIdx="6" presStyleCnt="34"/>
      <dgm:spPr/>
    </dgm:pt>
    <dgm:pt modelId="{D4670BCB-0175-4DCA-AD2E-2B0D10EF9CD1}" type="pres">
      <dgm:prSet presAssocID="{6EC3B18A-EF07-41D1-862F-5F10A3FEC562}" presName="ParentAccent8" presStyleLbl="alignNode1" presStyleIdx="7" presStyleCnt="34"/>
      <dgm:spPr/>
    </dgm:pt>
    <dgm:pt modelId="{A66FC9BA-5E52-4B67-8171-451D12E52707}" type="pres">
      <dgm:prSet presAssocID="{6EC3B18A-EF07-41D1-862F-5F10A3FEC562}" presName="ParentAccent9" presStyleLbl="alignNode1" presStyleIdx="8" presStyleCnt="34"/>
      <dgm:spPr/>
    </dgm:pt>
    <dgm:pt modelId="{38CE023A-CC1B-4B98-88C5-DCB4F0C351EC}" type="pres">
      <dgm:prSet presAssocID="{6EC3B18A-EF07-41D1-862F-5F10A3FEC562}" presName="ParentAccent10" presStyleLbl="alignNode1" presStyleIdx="9" presStyleCnt="34"/>
      <dgm:spPr/>
    </dgm:pt>
    <dgm:pt modelId="{8793010F-A0A7-43FD-BE0C-0F074BC795E6}" type="pres">
      <dgm:prSet presAssocID="{6EC3B18A-EF07-41D1-862F-5F10A3FEC562}" presName="Parent" presStyleLbl="alignNode1" presStyleIdx="10" presStyleCnt="34" custScaleX="122769" custScaleY="134408" custLinFactNeighborX="7593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AF996D-0300-4BAE-A232-836C6212DF03}" type="pres">
      <dgm:prSet presAssocID="{BBA78628-4961-4DD4-B089-F2841DBC9ECC}" presName="Child1Accent1" presStyleLbl="alignNode1" presStyleIdx="11" presStyleCnt="34"/>
      <dgm:spPr/>
    </dgm:pt>
    <dgm:pt modelId="{29673D62-241F-4BA5-8AE4-FADBCD17D432}" type="pres">
      <dgm:prSet presAssocID="{BBA78628-4961-4DD4-B089-F2841DBC9ECC}" presName="Child1Accent2" presStyleLbl="alignNode1" presStyleIdx="12" presStyleCnt="34"/>
      <dgm:spPr/>
    </dgm:pt>
    <dgm:pt modelId="{9F3E6CBF-F936-43E9-ACD2-993173C6A546}" type="pres">
      <dgm:prSet presAssocID="{BBA78628-4961-4DD4-B089-F2841DBC9ECC}" presName="Child1Accent3" presStyleLbl="alignNode1" presStyleIdx="13" presStyleCnt="34"/>
      <dgm:spPr/>
    </dgm:pt>
    <dgm:pt modelId="{2D2B211B-28C8-400E-A9BC-984F23E54B97}" type="pres">
      <dgm:prSet presAssocID="{BBA78628-4961-4DD4-B089-F2841DBC9ECC}" presName="Child1Accent4" presStyleLbl="alignNode1" presStyleIdx="14" presStyleCnt="34"/>
      <dgm:spPr/>
    </dgm:pt>
    <dgm:pt modelId="{A65F3EFE-7F6C-4862-A63D-2EB8EE50C52D}" type="pres">
      <dgm:prSet presAssocID="{BBA78628-4961-4DD4-B089-F2841DBC9ECC}" presName="Child1Accent5" presStyleLbl="alignNode1" presStyleIdx="15" presStyleCnt="34"/>
      <dgm:spPr/>
    </dgm:pt>
    <dgm:pt modelId="{4ED8D2F4-799A-4CC2-A2DC-2A02F82F80F4}" type="pres">
      <dgm:prSet presAssocID="{BBA78628-4961-4DD4-B089-F2841DBC9ECC}" presName="Child1Accent6" presStyleLbl="alignNode1" presStyleIdx="16" presStyleCnt="34"/>
      <dgm:spPr/>
    </dgm:pt>
    <dgm:pt modelId="{DB28B130-27EA-418F-AD72-41C885E2B52B}" type="pres">
      <dgm:prSet presAssocID="{BBA78628-4961-4DD4-B089-F2841DBC9ECC}" presName="Child1Accent7" presStyleLbl="alignNode1" presStyleIdx="17" presStyleCnt="34"/>
      <dgm:spPr/>
    </dgm:pt>
    <dgm:pt modelId="{146833C8-BFDF-41F7-BE3D-05ABC98AF50B}" type="pres">
      <dgm:prSet presAssocID="{BBA78628-4961-4DD4-B089-F2841DBC9ECC}" presName="Child1Accent8" presStyleLbl="alignNode1" presStyleIdx="18" presStyleCnt="34"/>
      <dgm:spPr/>
    </dgm:pt>
    <dgm:pt modelId="{82A3B148-09EB-45D9-98EF-F8D5B853A6D5}" type="pres">
      <dgm:prSet presAssocID="{BBA78628-4961-4DD4-B089-F2841DBC9ECC}" presName="Child1Accent9" presStyleLbl="alignNode1" presStyleIdx="19" presStyleCnt="34"/>
      <dgm:spPr/>
    </dgm:pt>
    <dgm:pt modelId="{51618E9A-2BED-4BE0-8342-33B14FE642EB}" type="pres">
      <dgm:prSet presAssocID="{BBA78628-4961-4DD4-B089-F2841DBC9ECC}" presName="Child1" presStyleLbl="revTx" presStyleIdx="0" presStyleCnt="3" custLinFactNeighborX="832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CFB29A-0A1B-4653-A699-7D92D32F69BF}" type="pres">
      <dgm:prSet presAssocID="{AF2C0A2B-A91C-4BC7-8B2B-CDC841448AC1}" presName="Child2Accent1" presStyleLbl="alignNode1" presStyleIdx="20" presStyleCnt="34"/>
      <dgm:spPr/>
    </dgm:pt>
    <dgm:pt modelId="{B6164FC6-F753-4854-89B4-2F9AAE069989}" type="pres">
      <dgm:prSet presAssocID="{AF2C0A2B-A91C-4BC7-8B2B-CDC841448AC1}" presName="Child2Accent2" presStyleLbl="alignNode1" presStyleIdx="21" presStyleCnt="34"/>
      <dgm:spPr/>
    </dgm:pt>
    <dgm:pt modelId="{9022E63E-BBBD-442B-843C-96D12F808A95}" type="pres">
      <dgm:prSet presAssocID="{AF2C0A2B-A91C-4BC7-8B2B-CDC841448AC1}" presName="Child2Accent3" presStyleLbl="alignNode1" presStyleIdx="22" presStyleCnt="34"/>
      <dgm:spPr/>
    </dgm:pt>
    <dgm:pt modelId="{5E7FACD2-AE11-4A77-86D0-D721628C312D}" type="pres">
      <dgm:prSet presAssocID="{AF2C0A2B-A91C-4BC7-8B2B-CDC841448AC1}" presName="Child2Accent4" presStyleLbl="alignNode1" presStyleIdx="23" presStyleCnt="34"/>
      <dgm:spPr/>
    </dgm:pt>
    <dgm:pt modelId="{2FEBBDB8-97A6-443C-ACD3-3EB461336E64}" type="pres">
      <dgm:prSet presAssocID="{AF2C0A2B-A91C-4BC7-8B2B-CDC841448AC1}" presName="Child2Accent5" presStyleLbl="alignNode1" presStyleIdx="24" presStyleCnt="34"/>
      <dgm:spPr/>
    </dgm:pt>
    <dgm:pt modelId="{425FB130-0CB5-4B11-AE7A-B6BFCB3DE62C}" type="pres">
      <dgm:prSet presAssocID="{AF2C0A2B-A91C-4BC7-8B2B-CDC841448AC1}" presName="Child2Accent6" presStyleLbl="alignNode1" presStyleIdx="25" presStyleCnt="34"/>
      <dgm:spPr/>
    </dgm:pt>
    <dgm:pt modelId="{3F0B9924-2681-442A-8D33-0FF1D1F8CB3C}" type="pres">
      <dgm:prSet presAssocID="{AF2C0A2B-A91C-4BC7-8B2B-CDC841448AC1}" presName="Child2Accent7" presStyleLbl="alignNode1" presStyleIdx="26" presStyleCnt="34"/>
      <dgm:spPr/>
    </dgm:pt>
    <dgm:pt modelId="{C653391C-68F4-4A6D-AE9A-E2587A4E3DF9}" type="pres">
      <dgm:prSet presAssocID="{AF2C0A2B-A91C-4BC7-8B2B-CDC841448AC1}" presName="Child2" presStyleLbl="revTx" presStyleIdx="1" presStyleCnt="3" custScaleX="126506" custLinFactNeighborX="9930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A6DCB1-81BA-4C75-A911-163E67787CD1}" type="pres">
      <dgm:prSet presAssocID="{63FD8B3B-FC66-4A46-BF9E-772397E22383}" presName="Child3Accent1" presStyleLbl="alignNode1" presStyleIdx="27" presStyleCnt="34"/>
      <dgm:spPr/>
    </dgm:pt>
    <dgm:pt modelId="{77D8E102-930F-4867-AD8A-A3C2DD836C90}" type="pres">
      <dgm:prSet presAssocID="{63FD8B3B-FC66-4A46-BF9E-772397E22383}" presName="Child3Accent2" presStyleLbl="alignNode1" presStyleIdx="28" presStyleCnt="34"/>
      <dgm:spPr/>
    </dgm:pt>
    <dgm:pt modelId="{F8B73673-D88A-4212-AA24-34275B61D978}" type="pres">
      <dgm:prSet presAssocID="{63FD8B3B-FC66-4A46-BF9E-772397E22383}" presName="Child3Accent3" presStyleLbl="alignNode1" presStyleIdx="29" presStyleCnt="34" custLinFactNeighborX="-28612" custLinFactNeighborY="-10447"/>
      <dgm:spPr/>
    </dgm:pt>
    <dgm:pt modelId="{ACEF597A-659B-4D07-BF82-543462FD5190}" type="pres">
      <dgm:prSet presAssocID="{63FD8B3B-FC66-4A46-BF9E-772397E22383}" presName="Child3Accent4" presStyleLbl="alignNode1" presStyleIdx="30" presStyleCnt="34"/>
      <dgm:spPr/>
    </dgm:pt>
    <dgm:pt modelId="{3319B435-EFC7-4FFD-B791-2FD7EBDD4C33}" type="pres">
      <dgm:prSet presAssocID="{63FD8B3B-FC66-4A46-BF9E-772397E22383}" presName="Child3Accent5" presStyleLbl="alignNode1" presStyleIdx="31" presStyleCnt="34"/>
      <dgm:spPr/>
    </dgm:pt>
    <dgm:pt modelId="{43D2BCBF-5885-4384-A93B-054D6C74719D}" type="pres">
      <dgm:prSet presAssocID="{63FD8B3B-FC66-4A46-BF9E-772397E22383}" presName="Child3Accent6" presStyleLbl="alignNode1" presStyleIdx="32" presStyleCnt="34"/>
      <dgm:spPr/>
    </dgm:pt>
    <dgm:pt modelId="{FD4C4921-7535-4CAC-98BF-516308BFE6E6}" type="pres">
      <dgm:prSet presAssocID="{63FD8B3B-FC66-4A46-BF9E-772397E22383}" presName="Child3Accent7" presStyleLbl="alignNode1" presStyleIdx="33" presStyleCnt="34"/>
      <dgm:spPr/>
    </dgm:pt>
    <dgm:pt modelId="{59B57D3C-CCD6-4FC9-871C-F808DAAE6C2D}" type="pres">
      <dgm:prSet presAssocID="{63FD8B3B-FC66-4A46-BF9E-772397E22383}" presName="Child3" presStyleLbl="revTx" presStyleIdx="2" presStyleCnt="3" custLinFactNeighborX="5806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70A42F-649C-493B-9FA2-87DC83EA0EE6}" type="presOf" srcId="{BBA78628-4961-4DD4-B089-F2841DBC9ECC}" destId="{51618E9A-2BED-4BE0-8342-33B14FE642EB}" srcOrd="0" destOrd="0" presId="urn:microsoft.com/office/officeart/2011/layout/ConvergingText"/>
    <dgm:cxn modelId="{5AD65368-76C0-4F93-B121-1E5A6E01070C}" srcId="{63F2258F-274A-401A-A0A1-D52789A59510}" destId="{6EC3B18A-EF07-41D1-862F-5F10A3FEC562}" srcOrd="0" destOrd="0" parTransId="{FF8E6D78-94C2-4A6E-9C03-3AFA156623D1}" sibTransId="{8204B7C7-D604-4D0B-9438-A44ACD2B85E7}"/>
    <dgm:cxn modelId="{66F16000-3AF1-4B1B-B26F-3A42017CFFB7}" srcId="{6EC3B18A-EF07-41D1-862F-5F10A3FEC562}" destId="{AF2C0A2B-A91C-4BC7-8B2B-CDC841448AC1}" srcOrd="1" destOrd="0" parTransId="{7DCBFCD2-B580-4201-BE1E-ED0D75E0D8C6}" sibTransId="{A80BD372-2A6F-4D15-A88F-62783E150CE4}"/>
    <dgm:cxn modelId="{BCB99C8A-973B-45BB-90E2-6303D077FA17}" type="presOf" srcId="{AF2C0A2B-A91C-4BC7-8B2B-CDC841448AC1}" destId="{C653391C-68F4-4A6D-AE9A-E2587A4E3DF9}" srcOrd="0" destOrd="0" presId="urn:microsoft.com/office/officeart/2011/layout/ConvergingText"/>
    <dgm:cxn modelId="{6A59ACF4-E484-4ABA-B0BF-BFD8644065C3}" srcId="{6EC3B18A-EF07-41D1-862F-5F10A3FEC562}" destId="{63FD8B3B-FC66-4A46-BF9E-772397E22383}" srcOrd="2" destOrd="0" parTransId="{53F2A1CE-A5CA-4E33-94A8-4D0E0A3E2F82}" sibTransId="{5E85F82F-79FC-406E-B305-6BE3BA6F826C}"/>
    <dgm:cxn modelId="{B1470733-2B7B-4C31-ADD0-FE55A2A087DA}" type="presOf" srcId="{6EC3B18A-EF07-41D1-862F-5F10A3FEC562}" destId="{8793010F-A0A7-43FD-BE0C-0F074BC795E6}" srcOrd="0" destOrd="0" presId="urn:microsoft.com/office/officeart/2011/layout/ConvergingText"/>
    <dgm:cxn modelId="{C82DDDB3-5056-45EC-9D87-60A9E9CA7831}" srcId="{6EC3B18A-EF07-41D1-862F-5F10A3FEC562}" destId="{BBA78628-4961-4DD4-B089-F2841DBC9ECC}" srcOrd="0" destOrd="0" parTransId="{9150FF4F-A58E-43D5-8C31-F342039167C6}" sibTransId="{8976AC34-D56A-439E-807C-97856337AC62}"/>
    <dgm:cxn modelId="{DA79EF45-4DF5-4C83-80DE-F4F1F17CF436}" type="presOf" srcId="{63FD8B3B-FC66-4A46-BF9E-772397E22383}" destId="{59B57D3C-CCD6-4FC9-871C-F808DAAE6C2D}" srcOrd="0" destOrd="0" presId="urn:microsoft.com/office/officeart/2011/layout/ConvergingText"/>
    <dgm:cxn modelId="{1E3D63D4-79C2-4D34-AEB7-D2676EE42066}" type="presOf" srcId="{63F2258F-274A-401A-A0A1-D52789A59510}" destId="{4C30C21E-6E6A-4C17-83DE-D51991D2B62A}" srcOrd="0" destOrd="0" presId="urn:microsoft.com/office/officeart/2011/layout/ConvergingText"/>
    <dgm:cxn modelId="{2CE00FC9-6451-47CE-A62C-09AD4BDB8B35}" type="presParOf" srcId="{4C30C21E-6E6A-4C17-83DE-D51991D2B62A}" destId="{0846AF7F-BA55-4B9B-8EE2-1DEAB86287FA}" srcOrd="0" destOrd="0" presId="urn:microsoft.com/office/officeart/2011/layout/ConvergingText"/>
    <dgm:cxn modelId="{F0749806-AA9A-48BA-A8EF-04256C240473}" type="presParOf" srcId="{0846AF7F-BA55-4B9B-8EE2-1DEAB86287FA}" destId="{0B1B8F86-6FBE-4CFE-A13C-AF262688D4A1}" srcOrd="0" destOrd="0" presId="urn:microsoft.com/office/officeart/2011/layout/ConvergingText"/>
    <dgm:cxn modelId="{8206BEA5-6854-4D38-B053-49564BF98885}" type="presParOf" srcId="{0846AF7F-BA55-4B9B-8EE2-1DEAB86287FA}" destId="{B21619AA-E0D9-4A96-A7B5-10D58D3F046F}" srcOrd="1" destOrd="0" presId="urn:microsoft.com/office/officeart/2011/layout/ConvergingText"/>
    <dgm:cxn modelId="{83833509-3725-4C57-A6BC-F5F8950D13E8}" type="presParOf" srcId="{0846AF7F-BA55-4B9B-8EE2-1DEAB86287FA}" destId="{223C0DDC-EC50-4660-8C8F-0F7A84ED6D69}" srcOrd="2" destOrd="0" presId="urn:microsoft.com/office/officeart/2011/layout/ConvergingText"/>
    <dgm:cxn modelId="{8B2FD1BB-6845-453E-B3FF-385E345C94AB}" type="presParOf" srcId="{0846AF7F-BA55-4B9B-8EE2-1DEAB86287FA}" destId="{6C25C103-45E9-4A77-9D2C-CA1F57C70355}" srcOrd="3" destOrd="0" presId="urn:microsoft.com/office/officeart/2011/layout/ConvergingText"/>
    <dgm:cxn modelId="{B1EBC871-5C4A-4A46-A8A1-3843D7394D52}" type="presParOf" srcId="{0846AF7F-BA55-4B9B-8EE2-1DEAB86287FA}" destId="{4595DCAD-E402-44EC-B6BA-49904B3B6D98}" srcOrd="4" destOrd="0" presId="urn:microsoft.com/office/officeart/2011/layout/ConvergingText"/>
    <dgm:cxn modelId="{C7F345B7-F07B-43E4-A850-AFCDC8CF4B3D}" type="presParOf" srcId="{0846AF7F-BA55-4B9B-8EE2-1DEAB86287FA}" destId="{42E1F717-6AE3-4853-B969-DBDDC4DB941C}" srcOrd="5" destOrd="0" presId="urn:microsoft.com/office/officeart/2011/layout/ConvergingText"/>
    <dgm:cxn modelId="{79FD4761-5B04-4AC8-8B25-E24683EA5291}" type="presParOf" srcId="{0846AF7F-BA55-4B9B-8EE2-1DEAB86287FA}" destId="{3259DCE9-D45F-4187-872B-819C4B0A90A8}" srcOrd="6" destOrd="0" presId="urn:microsoft.com/office/officeart/2011/layout/ConvergingText"/>
    <dgm:cxn modelId="{0FE5162B-037B-4F9A-9DE2-6A4718763CF8}" type="presParOf" srcId="{0846AF7F-BA55-4B9B-8EE2-1DEAB86287FA}" destId="{D4670BCB-0175-4DCA-AD2E-2B0D10EF9CD1}" srcOrd="7" destOrd="0" presId="urn:microsoft.com/office/officeart/2011/layout/ConvergingText"/>
    <dgm:cxn modelId="{CE5D39F7-7B5A-46C8-9CBE-1651181FEB43}" type="presParOf" srcId="{0846AF7F-BA55-4B9B-8EE2-1DEAB86287FA}" destId="{A66FC9BA-5E52-4B67-8171-451D12E52707}" srcOrd="8" destOrd="0" presId="urn:microsoft.com/office/officeart/2011/layout/ConvergingText"/>
    <dgm:cxn modelId="{84F99069-38C3-45AE-B249-95240DACBC12}" type="presParOf" srcId="{0846AF7F-BA55-4B9B-8EE2-1DEAB86287FA}" destId="{38CE023A-CC1B-4B98-88C5-DCB4F0C351EC}" srcOrd="9" destOrd="0" presId="urn:microsoft.com/office/officeart/2011/layout/ConvergingText"/>
    <dgm:cxn modelId="{C10E1CB9-ADF3-4CA7-AFC3-914924E23BD1}" type="presParOf" srcId="{0846AF7F-BA55-4B9B-8EE2-1DEAB86287FA}" destId="{8793010F-A0A7-43FD-BE0C-0F074BC795E6}" srcOrd="10" destOrd="0" presId="urn:microsoft.com/office/officeart/2011/layout/ConvergingText"/>
    <dgm:cxn modelId="{DFD30E11-D3B6-426E-A5D0-33969C98E666}" type="presParOf" srcId="{0846AF7F-BA55-4B9B-8EE2-1DEAB86287FA}" destId="{9CAF996D-0300-4BAE-A232-836C6212DF03}" srcOrd="11" destOrd="0" presId="urn:microsoft.com/office/officeart/2011/layout/ConvergingText"/>
    <dgm:cxn modelId="{62565F8D-2A23-4C9E-BCB0-06B30AA1D659}" type="presParOf" srcId="{0846AF7F-BA55-4B9B-8EE2-1DEAB86287FA}" destId="{29673D62-241F-4BA5-8AE4-FADBCD17D432}" srcOrd="12" destOrd="0" presId="urn:microsoft.com/office/officeart/2011/layout/ConvergingText"/>
    <dgm:cxn modelId="{A10658CD-C435-4020-B567-29129997B434}" type="presParOf" srcId="{0846AF7F-BA55-4B9B-8EE2-1DEAB86287FA}" destId="{9F3E6CBF-F936-43E9-ACD2-993173C6A546}" srcOrd="13" destOrd="0" presId="urn:microsoft.com/office/officeart/2011/layout/ConvergingText"/>
    <dgm:cxn modelId="{AFF7AECB-AA5E-49D0-A5A8-998E519F04C0}" type="presParOf" srcId="{0846AF7F-BA55-4B9B-8EE2-1DEAB86287FA}" destId="{2D2B211B-28C8-400E-A9BC-984F23E54B97}" srcOrd="14" destOrd="0" presId="urn:microsoft.com/office/officeart/2011/layout/ConvergingText"/>
    <dgm:cxn modelId="{72EA77ED-6F5B-4233-A426-57C0719A20E8}" type="presParOf" srcId="{0846AF7F-BA55-4B9B-8EE2-1DEAB86287FA}" destId="{A65F3EFE-7F6C-4862-A63D-2EB8EE50C52D}" srcOrd="15" destOrd="0" presId="urn:microsoft.com/office/officeart/2011/layout/ConvergingText"/>
    <dgm:cxn modelId="{7CA1482F-D513-4309-8172-2A3A0CF382A1}" type="presParOf" srcId="{0846AF7F-BA55-4B9B-8EE2-1DEAB86287FA}" destId="{4ED8D2F4-799A-4CC2-A2DC-2A02F82F80F4}" srcOrd="16" destOrd="0" presId="urn:microsoft.com/office/officeart/2011/layout/ConvergingText"/>
    <dgm:cxn modelId="{9AA7E8E3-6E70-4AE3-B713-72A2CAE8F8B2}" type="presParOf" srcId="{0846AF7F-BA55-4B9B-8EE2-1DEAB86287FA}" destId="{DB28B130-27EA-418F-AD72-41C885E2B52B}" srcOrd="17" destOrd="0" presId="urn:microsoft.com/office/officeart/2011/layout/ConvergingText"/>
    <dgm:cxn modelId="{1CA51200-119C-424A-BC80-DD73F5111F4D}" type="presParOf" srcId="{0846AF7F-BA55-4B9B-8EE2-1DEAB86287FA}" destId="{146833C8-BFDF-41F7-BE3D-05ABC98AF50B}" srcOrd="18" destOrd="0" presId="urn:microsoft.com/office/officeart/2011/layout/ConvergingText"/>
    <dgm:cxn modelId="{8A5544F3-596A-4418-AEBD-DE7EB262CEF5}" type="presParOf" srcId="{0846AF7F-BA55-4B9B-8EE2-1DEAB86287FA}" destId="{82A3B148-09EB-45D9-98EF-F8D5B853A6D5}" srcOrd="19" destOrd="0" presId="urn:microsoft.com/office/officeart/2011/layout/ConvergingText"/>
    <dgm:cxn modelId="{511BEF0D-06BD-4970-8D28-5ADDE9E6E006}" type="presParOf" srcId="{0846AF7F-BA55-4B9B-8EE2-1DEAB86287FA}" destId="{51618E9A-2BED-4BE0-8342-33B14FE642EB}" srcOrd="20" destOrd="0" presId="urn:microsoft.com/office/officeart/2011/layout/ConvergingText"/>
    <dgm:cxn modelId="{5CA67932-85A5-42D0-BEDE-1B6122AC3732}" type="presParOf" srcId="{0846AF7F-BA55-4B9B-8EE2-1DEAB86287FA}" destId="{FBCFB29A-0A1B-4653-A699-7D92D32F69BF}" srcOrd="21" destOrd="0" presId="urn:microsoft.com/office/officeart/2011/layout/ConvergingText"/>
    <dgm:cxn modelId="{561D8A9B-43CA-41B1-B48A-0BD5F660C8CE}" type="presParOf" srcId="{0846AF7F-BA55-4B9B-8EE2-1DEAB86287FA}" destId="{B6164FC6-F753-4854-89B4-2F9AAE069989}" srcOrd="22" destOrd="0" presId="urn:microsoft.com/office/officeart/2011/layout/ConvergingText"/>
    <dgm:cxn modelId="{C8712B7D-23BB-4028-A1D1-29397423CB47}" type="presParOf" srcId="{0846AF7F-BA55-4B9B-8EE2-1DEAB86287FA}" destId="{9022E63E-BBBD-442B-843C-96D12F808A95}" srcOrd="23" destOrd="0" presId="urn:microsoft.com/office/officeart/2011/layout/ConvergingText"/>
    <dgm:cxn modelId="{DEC1991D-AF93-43A5-AE69-CED1C957B1EB}" type="presParOf" srcId="{0846AF7F-BA55-4B9B-8EE2-1DEAB86287FA}" destId="{5E7FACD2-AE11-4A77-86D0-D721628C312D}" srcOrd="24" destOrd="0" presId="urn:microsoft.com/office/officeart/2011/layout/ConvergingText"/>
    <dgm:cxn modelId="{DF519565-A44C-40E1-BC90-67E7B1CB02EF}" type="presParOf" srcId="{0846AF7F-BA55-4B9B-8EE2-1DEAB86287FA}" destId="{2FEBBDB8-97A6-443C-ACD3-3EB461336E64}" srcOrd="25" destOrd="0" presId="urn:microsoft.com/office/officeart/2011/layout/ConvergingText"/>
    <dgm:cxn modelId="{5E36B40B-23AE-4DB3-AD60-CCD5CFDF9113}" type="presParOf" srcId="{0846AF7F-BA55-4B9B-8EE2-1DEAB86287FA}" destId="{425FB130-0CB5-4B11-AE7A-B6BFCB3DE62C}" srcOrd="26" destOrd="0" presId="urn:microsoft.com/office/officeart/2011/layout/ConvergingText"/>
    <dgm:cxn modelId="{ABB079E1-418A-4A4E-9DDD-1E94E07DA6A0}" type="presParOf" srcId="{0846AF7F-BA55-4B9B-8EE2-1DEAB86287FA}" destId="{3F0B9924-2681-442A-8D33-0FF1D1F8CB3C}" srcOrd="27" destOrd="0" presId="urn:microsoft.com/office/officeart/2011/layout/ConvergingText"/>
    <dgm:cxn modelId="{E0F03516-6CE8-47C6-84FF-D950935DA98C}" type="presParOf" srcId="{0846AF7F-BA55-4B9B-8EE2-1DEAB86287FA}" destId="{C653391C-68F4-4A6D-AE9A-E2587A4E3DF9}" srcOrd="28" destOrd="0" presId="urn:microsoft.com/office/officeart/2011/layout/ConvergingText"/>
    <dgm:cxn modelId="{22642342-2EE0-4E01-BFCC-703D7CE59F5C}" type="presParOf" srcId="{0846AF7F-BA55-4B9B-8EE2-1DEAB86287FA}" destId="{5DA6DCB1-81BA-4C75-A911-163E67787CD1}" srcOrd="29" destOrd="0" presId="urn:microsoft.com/office/officeart/2011/layout/ConvergingText"/>
    <dgm:cxn modelId="{0501A5CE-C121-4718-A303-5AA432BA3052}" type="presParOf" srcId="{0846AF7F-BA55-4B9B-8EE2-1DEAB86287FA}" destId="{77D8E102-930F-4867-AD8A-A3C2DD836C90}" srcOrd="30" destOrd="0" presId="urn:microsoft.com/office/officeart/2011/layout/ConvergingText"/>
    <dgm:cxn modelId="{4705E034-4D39-43C2-AEA7-367038D102AC}" type="presParOf" srcId="{0846AF7F-BA55-4B9B-8EE2-1DEAB86287FA}" destId="{F8B73673-D88A-4212-AA24-34275B61D978}" srcOrd="31" destOrd="0" presId="urn:microsoft.com/office/officeart/2011/layout/ConvergingText"/>
    <dgm:cxn modelId="{EA4D5B32-83B2-4B87-BA92-FAFF282F5613}" type="presParOf" srcId="{0846AF7F-BA55-4B9B-8EE2-1DEAB86287FA}" destId="{ACEF597A-659B-4D07-BF82-543462FD5190}" srcOrd="32" destOrd="0" presId="urn:microsoft.com/office/officeart/2011/layout/ConvergingText"/>
    <dgm:cxn modelId="{FF741840-A2B8-4A7E-8240-C4DD5EA8A241}" type="presParOf" srcId="{0846AF7F-BA55-4B9B-8EE2-1DEAB86287FA}" destId="{3319B435-EFC7-4FFD-B791-2FD7EBDD4C33}" srcOrd="33" destOrd="0" presId="urn:microsoft.com/office/officeart/2011/layout/ConvergingText"/>
    <dgm:cxn modelId="{ADEFEB8E-3E04-41A6-B015-195D6E7068A2}" type="presParOf" srcId="{0846AF7F-BA55-4B9B-8EE2-1DEAB86287FA}" destId="{43D2BCBF-5885-4384-A93B-054D6C74719D}" srcOrd="34" destOrd="0" presId="urn:microsoft.com/office/officeart/2011/layout/ConvergingText"/>
    <dgm:cxn modelId="{576C3C75-8211-4340-B915-BB681D450E54}" type="presParOf" srcId="{0846AF7F-BA55-4B9B-8EE2-1DEAB86287FA}" destId="{FD4C4921-7535-4CAC-98BF-516308BFE6E6}" srcOrd="35" destOrd="0" presId="urn:microsoft.com/office/officeart/2011/layout/ConvergingText"/>
    <dgm:cxn modelId="{96D39A8A-3304-44DC-8099-89EE17EA845A}" type="presParOf" srcId="{0846AF7F-BA55-4B9B-8EE2-1DEAB86287FA}" destId="{59B57D3C-CCD6-4FC9-871C-F808DAAE6C2D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7527717-A5C8-4367-8906-57BF6613B4D3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6A202AD3-9AF2-4CBA-96FE-6F94C5CF63EE}">
          <dgm:prSet phldrT="[Texto]"/>
          <dgm:spPr/>
          <dgm:t>
            <a:bodyPr/>
            <a:lstStyle/>
            <a:p>
              <a:r>
                <a:rPr lang="es-MX" dirty="0" smtClean="0"/>
                <a:t>2.1  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i="1">
                          <a:latin typeface="Cambria Math"/>
                        </a:rPr>
                      </m:ctrlPr>
                    </m:sSubPr>
                    <m:e>
                      <m:r>
                        <a:rPr lang="es-MX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i="1">
                          <a:latin typeface="Cambria Math"/>
                        </a:rPr>
                        <m:t>𝐹</m:t>
                      </m:r>
                    </m:sub>
                  </m:sSub>
                </m:oMath>
              </a14:m>
              <a:r>
                <a:rPr lang="es-MX" dirty="0"/>
                <a:t> = Marzo 2001 =Marzo 2000(1.02) ^12VF = 1100(1.02) ^12 = 1100(1.268235</a:t>
              </a:r>
              <a:endParaRPr lang="es-ES" dirty="0"/>
            </a:p>
            <a:p>
              <a:r>
                <a:rPr lang="es-MX" dirty="0" smtClean="0"/>
                <a:t>VF = Marzo 2001 = 1395 ($/Anual)</a:t>
              </a:r>
              <a:endParaRPr lang="es-ES" dirty="0"/>
            </a:p>
          </dgm:t>
        </dgm:pt>
      </mc:Choice>
      <mc:Fallback xmlns="">
        <dgm:pt modelId="{6A202AD3-9AF2-4CBA-96FE-6F94C5CF63EE}">
          <dgm:prSet phldrT="[Texto]"/>
          <dgm:spPr/>
          <dgm:t>
            <a:bodyPr/>
            <a:lstStyle/>
            <a:p>
              <a:r>
                <a:rPr lang="es-MX" dirty="0" smtClean="0"/>
                <a:t>2.1  </a:t>
              </a:r>
              <a:r>
                <a:rPr lang="es-MX" i="0"/>
                <a:t>𝑉</a:t>
              </a:r>
              <a:r>
                <a:rPr lang="es-ES" i="0"/>
                <a:t>_</a:t>
              </a:r>
              <a:r>
                <a:rPr lang="es-MX" i="0"/>
                <a:t>𝐹</a:t>
              </a:r>
              <a:r>
                <a:rPr lang="es-MX" dirty="0"/>
                <a:t> = Marzo 2001 =Marzo 2000(1.02) ^12VF = 1100(1.02) ^12 = 1100(1.268235</a:t>
              </a:r>
              <a:endParaRPr lang="es-ES" dirty="0"/>
            </a:p>
            <a:p>
              <a:r>
                <a:rPr lang="es-MX" dirty="0" smtClean="0"/>
                <a:t>VF = Marzo 2001 = 1395 ($/Anual)</a:t>
              </a:r>
              <a:endParaRPr lang="es-ES" dirty="0"/>
            </a:p>
          </dgm:t>
        </dgm:pt>
      </mc:Fallback>
    </mc:AlternateContent>
    <dgm:pt modelId="{CEE351D6-6435-4619-BCB4-FF1094AE2CE6}" type="parTrans" cxnId="{B91532E0-E1CD-4F73-BB95-CF44A2BB04CA}">
      <dgm:prSet/>
      <dgm:spPr/>
      <dgm:t>
        <a:bodyPr/>
        <a:lstStyle/>
        <a:p>
          <a:endParaRPr lang="es-ES"/>
        </a:p>
      </dgm:t>
    </dgm:pt>
    <dgm:pt modelId="{69D83A22-2D7F-48C7-8A1B-555748C3300B}" type="sibTrans" cxnId="{B91532E0-E1CD-4F73-BB95-CF44A2BB04CA}">
      <dgm:prSet/>
      <dgm:spPr/>
      <dgm:t>
        <a:bodyPr/>
        <a:lstStyle/>
        <a:p>
          <a:endParaRPr lang="es-ES"/>
        </a:p>
      </dgm:t>
    </dgm:pt>
    <dgm:pt modelId="{D8E77538-2C45-494E-A4ED-9A6640851456}">
      <dgm:prSet phldrT="[Texto]"/>
      <dgm:spPr/>
      <dgm:t>
        <a:bodyPr/>
        <a:lstStyle/>
        <a:p>
          <a:r>
            <a:rPr lang="es-MX" dirty="0" smtClean="0"/>
            <a:t>2.2 También: </a:t>
          </a:r>
          <a:endParaRPr lang="es-ES" dirty="0" smtClean="0"/>
        </a:p>
        <a:p>
          <a:r>
            <a:rPr lang="es-MX" dirty="0" smtClean="0"/>
            <a:t>VF= Marzo 2001= Nov. 2000 (1.02) ^4=</a:t>
          </a:r>
          <a:endParaRPr lang="es-ES" dirty="0" smtClean="0"/>
        </a:p>
        <a:p>
          <a:r>
            <a:rPr lang="es-MX" dirty="0" smtClean="0"/>
            <a:t>VF= 1289(1.08243) = 1395 (*) col. 12</a:t>
          </a:r>
          <a:endParaRPr lang="es-ES" dirty="0"/>
        </a:p>
      </dgm:t>
    </dgm:pt>
    <dgm:pt modelId="{481BAF20-7EFD-4653-866C-8AFEEA3809B9}" type="parTrans" cxnId="{4AB008F3-2C52-4C1E-9B37-926A650C1767}">
      <dgm:prSet/>
      <dgm:spPr/>
      <dgm:t>
        <a:bodyPr/>
        <a:lstStyle/>
        <a:p>
          <a:endParaRPr lang="es-ES"/>
        </a:p>
      </dgm:t>
    </dgm:pt>
    <dgm:pt modelId="{93CF3E7B-4F78-4EA9-A2A7-A2CB90CDA5BF}" type="sibTrans" cxnId="{4AB008F3-2C52-4C1E-9B37-926A650C1767}">
      <dgm:prSet/>
      <dgm:spPr/>
      <dgm:t>
        <a:bodyPr/>
        <a:lstStyle/>
        <a:p>
          <a:endParaRPr lang="es-ES"/>
        </a:p>
      </dgm:t>
    </dgm:pt>
    <dgm:pt modelId="{F0AC6E56-D29C-4096-91EC-5EE6009BD44B}" type="pres">
      <dgm:prSet presAssocID="{57527717-A5C8-4367-8906-57BF6613B4D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E4C286B-20CB-42D8-9855-29A39F238890}" type="pres">
      <dgm:prSet presAssocID="{6A202AD3-9AF2-4CBA-96FE-6F94C5CF63EE}" presName="upArrow" presStyleLbl="node1" presStyleIdx="0" presStyleCnt="2"/>
      <dgm:spPr/>
    </dgm:pt>
    <dgm:pt modelId="{139215F1-B77F-47A7-A962-6EE9EAE94B6D}" type="pres">
      <dgm:prSet presAssocID="{6A202AD3-9AF2-4CBA-96FE-6F94C5CF63EE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3DDA3B-1D2D-4DF6-9487-2E8C9FB7C67A}" type="pres">
      <dgm:prSet presAssocID="{D8E77538-2C45-494E-A4ED-9A6640851456}" presName="downArrow" presStyleLbl="node1" presStyleIdx="1" presStyleCnt="2"/>
      <dgm:spPr/>
    </dgm:pt>
    <dgm:pt modelId="{62A910B1-C14C-4B40-AB98-90D3D906C100}" type="pres">
      <dgm:prSet presAssocID="{D8E77538-2C45-494E-A4ED-9A6640851456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1532E0-E1CD-4F73-BB95-CF44A2BB04CA}" srcId="{57527717-A5C8-4367-8906-57BF6613B4D3}" destId="{6A202AD3-9AF2-4CBA-96FE-6F94C5CF63EE}" srcOrd="0" destOrd="0" parTransId="{CEE351D6-6435-4619-BCB4-FF1094AE2CE6}" sibTransId="{69D83A22-2D7F-48C7-8A1B-555748C3300B}"/>
    <dgm:cxn modelId="{4AB008F3-2C52-4C1E-9B37-926A650C1767}" srcId="{57527717-A5C8-4367-8906-57BF6613B4D3}" destId="{D8E77538-2C45-494E-A4ED-9A6640851456}" srcOrd="1" destOrd="0" parTransId="{481BAF20-7EFD-4653-866C-8AFEEA3809B9}" sibTransId="{93CF3E7B-4F78-4EA9-A2A7-A2CB90CDA5BF}"/>
    <dgm:cxn modelId="{B02FBC55-BA82-4C96-8E21-9AC3359B5782}" type="presOf" srcId="{6A202AD3-9AF2-4CBA-96FE-6F94C5CF63EE}" destId="{139215F1-B77F-47A7-A962-6EE9EAE94B6D}" srcOrd="0" destOrd="0" presId="urn:microsoft.com/office/officeart/2005/8/layout/arrow4"/>
    <dgm:cxn modelId="{FD708312-D102-4773-A9EA-0891C467FA53}" type="presOf" srcId="{D8E77538-2C45-494E-A4ED-9A6640851456}" destId="{62A910B1-C14C-4B40-AB98-90D3D906C100}" srcOrd="0" destOrd="0" presId="urn:microsoft.com/office/officeart/2005/8/layout/arrow4"/>
    <dgm:cxn modelId="{16717749-DC11-448D-9B0C-F7DFDC0CC3DB}" type="presOf" srcId="{57527717-A5C8-4367-8906-57BF6613B4D3}" destId="{F0AC6E56-D29C-4096-91EC-5EE6009BD44B}" srcOrd="0" destOrd="0" presId="urn:microsoft.com/office/officeart/2005/8/layout/arrow4"/>
    <dgm:cxn modelId="{FB310DB9-26D4-4287-86E6-802F81705099}" type="presParOf" srcId="{F0AC6E56-D29C-4096-91EC-5EE6009BD44B}" destId="{DE4C286B-20CB-42D8-9855-29A39F238890}" srcOrd="0" destOrd="0" presId="urn:microsoft.com/office/officeart/2005/8/layout/arrow4"/>
    <dgm:cxn modelId="{A9073CF9-F480-4B64-BC55-26FEB8C9003D}" type="presParOf" srcId="{F0AC6E56-D29C-4096-91EC-5EE6009BD44B}" destId="{139215F1-B77F-47A7-A962-6EE9EAE94B6D}" srcOrd="1" destOrd="0" presId="urn:microsoft.com/office/officeart/2005/8/layout/arrow4"/>
    <dgm:cxn modelId="{BA7FCD8A-D43F-4E5A-9B97-632D3CD9908A}" type="presParOf" srcId="{F0AC6E56-D29C-4096-91EC-5EE6009BD44B}" destId="{F53DDA3B-1D2D-4DF6-9487-2E8C9FB7C67A}" srcOrd="2" destOrd="0" presId="urn:microsoft.com/office/officeart/2005/8/layout/arrow4"/>
    <dgm:cxn modelId="{B7DE1069-9A71-488F-80F0-D8714F0AFAEE}" type="presParOf" srcId="{F0AC6E56-D29C-4096-91EC-5EE6009BD44B}" destId="{62A910B1-C14C-4B40-AB98-90D3D906C10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3D74CE-A459-4A8B-9E9F-63842EA91A32}" type="doc">
      <dgm:prSet loTypeId="urn:diagrams.loki3.com/VaryingWidthList+Icon" loCatId="list" qsTypeId="urn:microsoft.com/office/officeart/2005/8/quickstyle/simple1" qsCatId="simple" csTypeId="urn:microsoft.com/office/officeart/2005/8/colors/accent1_2" csCatId="accent1" phldr="1"/>
      <dgm:spPr/>
    </dgm:pt>
    <dgm:pt modelId="{1B0EA337-7984-4621-BD66-1E83AEB5263C}">
      <dgm:prSet phldrT="[Texto]"/>
      <dgm:spPr/>
      <dgm:t>
        <a:bodyPr/>
        <a:lstStyle/>
        <a:p>
          <a:r>
            <a:rPr lang="es-ES" dirty="0" smtClean="0"/>
            <a:t>constituye un acercamiento de la experiencia institucional encargada de aplicar</a:t>
          </a:r>
          <a:endParaRPr lang="es-ES" dirty="0"/>
        </a:p>
      </dgm:t>
    </dgm:pt>
    <dgm:pt modelId="{66D36F4C-FFE6-4C77-BEE6-E6F873917700}" type="parTrans" cxnId="{00193085-A878-4E1A-9072-71A8FFBFD572}">
      <dgm:prSet/>
      <dgm:spPr/>
      <dgm:t>
        <a:bodyPr/>
        <a:lstStyle/>
        <a:p>
          <a:endParaRPr lang="es-ES"/>
        </a:p>
      </dgm:t>
    </dgm:pt>
    <dgm:pt modelId="{4ED33ADD-556D-4C02-B85A-7363594ED894}" type="sibTrans" cxnId="{00193085-A878-4E1A-9072-71A8FFBFD572}">
      <dgm:prSet/>
      <dgm:spPr/>
      <dgm:t>
        <a:bodyPr/>
        <a:lstStyle/>
        <a:p>
          <a:endParaRPr lang="es-ES"/>
        </a:p>
      </dgm:t>
    </dgm:pt>
    <dgm:pt modelId="{8636DDD1-8CE1-4094-9E8B-AAB508F46AAF}">
      <dgm:prSet phldrT="[Texto]"/>
      <dgm:spPr/>
      <dgm:t>
        <a:bodyPr/>
        <a:lstStyle/>
        <a:p>
          <a:r>
            <a:rPr lang="es-ES" dirty="0" smtClean="0"/>
            <a:t>y dar seguimiento a programas sociales que metodológicamente requieren ser criticados.</a:t>
          </a:r>
          <a:endParaRPr lang="es-ES" dirty="0"/>
        </a:p>
      </dgm:t>
    </dgm:pt>
    <dgm:pt modelId="{F7983153-4834-4B17-B7F6-DD45E6356D51}" type="parTrans" cxnId="{247EC5E2-1B53-46F2-AF22-64AB0BDF95FF}">
      <dgm:prSet/>
      <dgm:spPr/>
      <dgm:t>
        <a:bodyPr/>
        <a:lstStyle/>
        <a:p>
          <a:endParaRPr lang="es-ES"/>
        </a:p>
      </dgm:t>
    </dgm:pt>
    <dgm:pt modelId="{E31B6313-B545-4C8B-8C12-9E120E6E3C0C}" type="sibTrans" cxnId="{247EC5E2-1B53-46F2-AF22-64AB0BDF95FF}">
      <dgm:prSet/>
      <dgm:spPr/>
      <dgm:t>
        <a:bodyPr/>
        <a:lstStyle/>
        <a:p>
          <a:endParaRPr lang="es-ES"/>
        </a:p>
      </dgm:t>
    </dgm:pt>
    <dgm:pt modelId="{5B944D71-8F27-400C-82ED-75DE6FBE0EA8}">
      <dgm:prSet phldrT="[Texto]"/>
      <dgm:spPr/>
      <dgm:t>
        <a:bodyPr/>
        <a:lstStyle/>
        <a:p>
          <a:r>
            <a:rPr lang="es-ES" dirty="0" smtClean="0"/>
            <a:t>En la segunda parte, conoceremos el modelo matemático para la medición y cálculo de los impactos apoyados en la teoría de </a:t>
          </a:r>
          <a:r>
            <a:rPr lang="es-ES" dirty="0" err="1" smtClean="0"/>
            <a:t>I.Fischer</a:t>
          </a:r>
          <a:r>
            <a:rPr lang="es-ES" dirty="0" smtClean="0"/>
            <a:t> de la Evaluación financiera de proyectos, </a:t>
          </a:r>
          <a:endParaRPr lang="es-ES" dirty="0"/>
        </a:p>
      </dgm:t>
    </dgm:pt>
    <dgm:pt modelId="{0E9FF2C0-FE63-453F-AFC5-C0AABE40CD01}" type="parTrans" cxnId="{6EF71F21-54D6-46AC-8027-CF84FEE29FD0}">
      <dgm:prSet/>
      <dgm:spPr/>
      <dgm:t>
        <a:bodyPr/>
        <a:lstStyle/>
        <a:p>
          <a:endParaRPr lang="es-ES"/>
        </a:p>
      </dgm:t>
    </dgm:pt>
    <dgm:pt modelId="{6C10F629-A4C5-47DA-9CCE-AF4EA67469BE}" type="sibTrans" cxnId="{6EF71F21-54D6-46AC-8027-CF84FEE29FD0}">
      <dgm:prSet/>
      <dgm:spPr/>
      <dgm:t>
        <a:bodyPr/>
        <a:lstStyle/>
        <a:p>
          <a:endParaRPr lang="es-ES"/>
        </a:p>
      </dgm:t>
    </dgm:pt>
    <dgm:pt modelId="{2468D185-6F89-494B-A640-3D026912624E}" type="pres">
      <dgm:prSet presAssocID="{E23D74CE-A459-4A8B-9E9F-63842EA91A32}" presName="Name0" presStyleCnt="0">
        <dgm:presLayoutVars>
          <dgm:resizeHandles/>
        </dgm:presLayoutVars>
      </dgm:prSet>
      <dgm:spPr/>
    </dgm:pt>
    <dgm:pt modelId="{E63639B0-735E-4903-A67B-24A17B0783B9}" type="pres">
      <dgm:prSet presAssocID="{1B0EA337-7984-4621-BD66-1E83AEB5263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4C5EFC-6AE4-471F-9616-9B90B0BD9039}" type="pres">
      <dgm:prSet presAssocID="{4ED33ADD-556D-4C02-B85A-7363594ED894}" presName="space" presStyleCnt="0"/>
      <dgm:spPr/>
    </dgm:pt>
    <dgm:pt modelId="{D424DE06-77FA-4359-8311-1DBC89A7EECC}" type="pres">
      <dgm:prSet presAssocID="{8636DDD1-8CE1-4094-9E8B-AAB508F46AA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A54991-3DCD-4B8A-B0AE-28159A2D4239}" type="pres">
      <dgm:prSet presAssocID="{E31B6313-B545-4C8B-8C12-9E120E6E3C0C}" presName="space" presStyleCnt="0"/>
      <dgm:spPr/>
    </dgm:pt>
    <dgm:pt modelId="{6AEC7BBE-CB4F-4A15-95FF-3B0F01A56D8C}" type="pres">
      <dgm:prSet presAssocID="{5B944D71-8F27-400C-82ED-75DE6FBE0EA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37B765-6462-424E-85D5-E1326DACF070}" type="presOf" srcId="{E23D74CE-A459-4A8B-9E9F-63842EA91A32}" destId="{2468D185-6F89-494B-A640-3D026912624E}" srcOrd="0" destOrd="0" presId="urn:diagrams.loki3.com/VaryingWidthList+Icon"/>
    <dgm:cxn modelId="{9E1592D2-23D9-4EDF-85C0-04EFD5BC4DE2}" type="presOf" srcId="{8636DDD1-8CE1-4094-9E8B-AAB508F46AAF}" destId="{D424DE06-77FA-4359-8311-1DBC89A7EECC}" srcOrd="0" destOrd="0" presId="urn:diagrams.loki3.com/VaryingWidthList+Icon"/>
    <dgm:cxn modelId="{247EC5E2-1B53-46F2-AF22-64AB0BDF95FF}" srcId="{E23D74CE-A459-4A8B-9E9F-63842EA91A32}" destId="{8636DDD1-8CE1-4094-9E8B-AAB508F46AAF}" srcOrd="1" destOrd="0" parTransId="{F7983153-4834-4B17-B7F6-DD45E6356D51}" sibTransId="{E31B6313-B545-4C8B-8C12-9E120E6E3C0C}"/>
    <dgm:cxn modelId="{A516E8A2-0902-4FB9-8D3C-77EEB0A15F89}" type="presOf" srcId="{5B944D71-8F27-400C-82ED-75DE6FBE0EA8}" destId="{6AEC7BBE-CB4F-4A15-95FF-3B0F01A56D8C}" srcOrd="0" destOrd="0" presId="urn:diagrams.loki3.com/VaryingWidthList+Icon"/>
    <dgm:cxn modelId="{6EF71F21-54D6-46AC-8027-CF84FEE29FD0}" srcId="{E23D74CE-A459-4A8B-9E9F-63842EA91A32}" destId="{5B944D71-8F27-400C-82ED-75DE6FBE0EA8}" srcOrd="2" destOrd="0" parTransId="{0E9FF2C0-FE63-453F-AFC5-C0AABE40CD01}" sibTransId="{6C10F629-A4C5-47DA-9CCE-AF4EA67469BE}"/>
    <dgm:cxn modelId="{020F17BB-36E2-48BD-A5AC-B83AB69ACAD4}" type="presOf" srcId="{1B0EA337-7984-4621-BD66-1E83AEB5263C}" destId="{E63639B0-735E-4903-A67B-24A17B0783B9}" srcOrd="0" destOrd="0" presId="urn:diagrams.loki3.com/VaryingWidthList+Icon"/>
    <dgm:cxn modelId="{00193085-A878-4E1A-9072-71A8FFBFD572}" srcId="{E23D74CE-A459-4A8B-9E9F-63842EA91A32}" destId="{1B0EA337-7984-4621-BD66-1E83AEB5263C}" srcOrd="0" destOrd="0" parTransId="{66D36F4C-FFE6-4C77-BEE6-E6F873917700}" sibTransId="{4ED33ADD-556D-4C02-B85A-7363594ED894}"/>
    <dgm:cxn modelId="{23C446AF-6D01-45E4-A969-4CE12CA16843}" type="presParOf" srcId="{2468D185-6F89-494B-A640-3D026912624E}" destId="{E63639B0-735E-4903-A67B-24A17B0783B9}" srcOrd="0" destOrd="0" presId="urn:diagrams.loki3.com/VaryingWidthList+Icon"/>
    <dgm:cxn modelId="{F2A1A798-F5AB-4832-9938-8B69DB97B7AF}" type="presParOf" srcId="{2468D185-6F89-494B-A640-3D026912624E}" destId="{D94C5EFC-6AE4-471F-9616-9B90B0BD9039}" srcOrd="1" destOrd="0" presId="urn:diagrams.loki3.com/VaryingWidthList+Icon"/>
    <dgm:cxn modelId="{B564438A-0BE2-4268-BC01-27960B264B79}" type="presParOf" srcId="{2468D185-6F89-494B-A640-3D026912624E}" destId="{D424DE06-77FA-4359-8311-1DBC89A7EECC}" srcOrd="2" destOrd="0" presId="urn:diagrams.loki3.com/VaryingWidthList+Icon"/>
    <dgm:cxn modelId="{D1F359AF-2E33-4F4E-AD02-EC8308356F42}" type="presParOf" srcId="{2468D185-6F89-494B-A640-3D026912624E}" destId="{05A54991-3DCD-4B8A-B0AE-28159A2D4239}" srcOrd="3" destOrd="0" presId="urn:diagrams.loki3.com/VaryingWidthList+Icon"/>
    <dgm:cxn modelId="{1D883036-D751-41F9-A6FD-2D457F5FEAF9}" type="presParOf" srcId="{2468D185-6F89-494B-A640-3D026912624E}" destId="{6AEC7BBE-CB4F-4A15-95FF-3B0F01A56D8C}" srcOrd="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6A5F14B-0899-4B1E-A947-B645646B2B32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D379F83-F80B-442F-9F2F-8F4805BB67B6}">
      <dgm:prSet phldrT="[Texto]" custT="1"/>
      <dgm:spPr/>
      <dgm:t>
        <a:bodyPr/>
        <a:lstStyle/>
        <a:p>
          <a:r>
            <a:rPr lang="es-ES" sz="4000" dirty="0" smtClean="0"/>
            <a:t> </a:t>
          </a:r>
          <a:endParaRPr lang="es-ES" sz="4000" dirty="0"/>
        </a:p>
      </dgm:t>
    </dgm:pt>
    <dgm:pt modelId="{77FBA805-CF0F-487C-AECF-3CD84AAF7C26}" type="parTrans" cxnId="{3DFB202E-61A1-4692-83EE-1DEE4576F4D6}">
      <dgm:prSet/>
      <dgm:spPr/>
      <dgm:t>
        <a:bodyPr/>
        <a:lstStyle/>
        <a:p>
          <a:endParaRPr lang="es-ES"/>
        </a:p>
      </dgm:t>
    </dgm:pt>
    <dgm:pt modelId="{9FE1874A-7ECD-4F3D-B665-ADDC47B40EDD}" type="sibTrans" cxnId="{3DFB202E-61A1-4692-83EE-1DEE4576F4D6}">
      <dgm:prSet/>
      <dgm:spPr/>
      <dgm:t>
        <a:bodyPr/>
        <a:lstStyle/>
        <a:p>
          <a:endParaRPr lang="es-ES"/>
        </a:p>
      </dgm:t>
    </dgm:pt>
    <dgm:pt modelId="{FD97BF85-42A5-48ED-BFC1-A1CBD86D444E}">
      <dgm:prSet phldrT="[Texto]" custT="1"/>
      <dgm:spPr/>
      <dgm:t>
        <a:bodyPr/>
        <a:lstStyle/>
        <a:p>
          <a:r>
            <a:rPr lang="es-MX" sz="2800" dirty="0" smtClean="0"/>
            <a:t>VF= Abril 2001 = VP12(Marzo 2001)*(1.02) ^1</a:t>
          </a:r>
          <a:br>
            <a:rPr lang="es-MX" sz="2800" dirty="0" smtClean="0"/>
          </a:br>
          <a:r>
            <a:rPr lang="es-MX" sz="2800" dirty="0" smtClean="0"/>
            <a:t>Abril= VF = 1395*(1.02) ^1 = 1422.9</a:t>
          </a:r>
          <a:br>
            <a:rPr lang="es-MX" sz="2800" dirty="0" smtClean="0"/>
          </a:br>
          <a:r>
            <a:rPr lang="es-MX" sz="2800" dirty="0" smtClean="0"/>
            <a:t>Abril 2001= VF= 1423 ($/Anual) col. 13</a:t>
          </a:r>
          <a:endParaRPr lang="es-ES" sz="2800" dirty="0"/>
        </a:p>
      </dgm:t>
    </dgm:pt>
    <dgm:pt modelId="{C2BE6274-268B-4A0A-9882-11A3C4DA692F}" type="parTrans" cxnId="{5F9D7028-8C74-4645-9922-C9326EE210FB}">
      <dgm:prSet/>
      <dgm:spPr/>
      <dgm:t>
        <a:bodyPr/>
        <a:lstStyle/>
        <a:p>
          <a:endParaRPr lang="es-ES"/>
        </a:p>
      </dgm:t>
    </dgm:pt>
    <dgm:pt modelId="{68BFD59F-B8F8-42D4-A461-22929F0DD669}" type="sibTrans" cxnId="{5F9D7028-8C74-4645-9922-C9326EE210FB}">
      <dgm:prSet/>
      <dgm:spPr/>
      <dgm:t>
        <a:bodyPr/>
        <a:lstStyle/>
        <a:p>
          <a:endParaRPr lang="es-ES"/>
        </a:p>
      </dgm:t>
    </dgm:pt>
    <dgm:pt modelId="{9A3EB6D1-3743-47FE-AA11-195A8D2B6B4D}">
      <dgm:prSet phldrT="[Texto]"/>
      <dgm:spPr/>
      <dgm:t>
        <a:bodyPr/>
        <a:lstStyle/>
        <a:p>
          <a:r>
            <a:rPr lang="es-ES" dirty="0" smtClean="0"/>
            <a:t>También:</a:t>
          </a:r>
          <a:endParaRPr lang="es-ES" dirty="0"/>
        </a:p>
      </dgm:t>
    </dgm:pt>
    <dgm:pt modelId="{4669624B-2D38-4F09-B653-2661295DAC48}" type="parTrans" cxnId="{406DEC02-88BA-4BBB-8788-5ECF1FD98420}">
      <dgm:prSet/>
      <dgm:spPr/>
      <dgm:t>
        <a:bodyPr/>
        <a:lstStyle/>
        <a:p>
          <a:endParaRPr lang="es-ES"/>
        </a:p>
      </dgm:t>
    </dgm:pt>
    <dgm:pt modelId="{119A0751-F063-4736-A732-028333A94DBD}" type="sibTrans" cxnId="{406DEC02-88BA-4BBB-8788-5ECF1FD98420}">
      <dgm:prSet/>
      <dgm:spPr/>
      <dgm:t>
        <a:bodyPr/>
        <a:lstStyle/>
        <a:p>
          <a:endParaRPr lang="es-ES"/>
        </a:p>
      </dgm:t>
    </dgm:pt>
    <dgm:pt modelId="{CE4005B1-CCBB-46F6-AADE-EE45D9937BC6}">
      <dgm:prSet phldrT="[Texto]" custT="1"/>
      <dgm:spPr/>
      <dgm:t>
        <a:bodyPr/>
        <a:lstStyle/>
        <a:p>
          <a:r>
            <a:rPr lang="es-MX" sz="2800" dirty="0" smtClean="0"/>
            <a:t>VF= Abril 2001= Nov. 2000(1+i) ^5 =</a:t>
          </a:r>
          <a:br>
            <a:rPr lang="es-MX" sz="2800" dirty="0" smtClean="0"/>
          </a:br>
          <a:r>
            <a:rPr lang="es-MX" sz="2800" dirty="0" smtClean="0"/>
            <a:t>VF= Abril 2001= 1289 (1.10408) ^5 =</a:t>
          </a:r>
          <a:br>
            <a:rPr lang="es-MX" sz="2800" dirty="0" smtClean="0"/>
          </a:br>
          <a:r>
            <a:rPr lang="es-MX" sz="2800" dirty="0" smtClean="0"/>
            <a:t>Abril 2001= VF = 1423 ($/Anual) col. 13</a:t>
          </a:r>
          <a:endParaRPr lang="es-ES" sz="2800" dirty="0"/>
        </a:p>
      </dgm:t>
    </dgm:pt>
    <dgm:pt modelId="{CF28CE75-C266-40EA-9CA0-C9AB25B0AFD2}" type="parTrans" cxnId="{536F8C6F-763F-4AC1-9F6C-35A7C3672469}">
      <dgm:prSet/>
      <dgm:spPr/>
      <dgm:t>
        <a:bodyPr/>
        <a:lstStyle/>
        <a:p>
          <a:endParaRPr lang="es-ES"/>
        </a:p>
      </dgm:t>
    </dgm:pt>
    <dgm:pt modelId="{E56ADE57-C7F7-424E-A9D8-EB58083772E6}" type="sibTrans" cxnId="{536F8C6F-763F-4AC1-9F6C-35A7C3672469}">
      <dgm:prSet/>
      <dgm:spPr/>
      <dgm:t>
        <a:bodyPr/>
        <a:lstStyle/>
        <a:p>
          <a:endParaRPr lang="es-ES"/>
        </a:p>
      </dgm:t>
    </dgm:pt>
    <dgm:pt modelId="{25988013-4ED4-491D-9118-00F540DF70A8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F6805984-A8A0-47F8-958C-2A6501254AAE}" type="parTrans" cxnId="{0E401F53-B8EB-43A0-958B-35CD2937C932}">
      <dgm:prSet/>
      <dgm:spPr/>
      <dgm:t>
        <a:bodyPr/>
        <a:lstStyle/>
        <a:p>
          <a:endParaRPr lang="es-ES"/>
        </a:p>
      </dgm:t>
    </dgm:pt>
    <dgm:pt modelId="{514CABCD-E401-4551-B829-209288EA1B61}" type="sibTrans" cxnId="{0E401F53-B8EB-43A0-958B-35CD2937C932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A031E082-7A50-410A-B7E0-180D360ADB9B}">
          <dgm:prSet phldrT="[Texto]" custT="1"/>
          <dgm:spPr/>
          <dgm:t>
            <a:bodyPr/>
            <a:lstStyle/>
            <a:p>
              <a:r>
                <a:rPr lang="es-MX" sz="2000" dirty="0" smtClean="0"/>
                <a:t>Junio= 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sz="2000" i="1">
                          <a:latin typeface="Cambria Math"/>
                        </a:rPr>
                      </m:ctrlPr>
                    </m:sSubPr>
                    <m:e>
                      <m:r>
                        <a:rPr lang="es-MX" sz="20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000" i="1">
                          <a:latin typeface="Cambria Math"/>
                        </a:rPr>
                        <m:t>𝐹</m:t>
                      </m:r>
                    </m:sub>
                  </m:sSub>
                  <m:r>
                    <a:rPr lang="es-MX" sz="2000" i="1">
                      <a:latin typeface="Cambria Math"/>
                    </a:rPr>
                    <m:t>=</m:t>
                  </m:r>
                  <m:sSub>
                    <m:sSubPr>
                      <m:ctrlPr>
                        <a:rPr lang="es-ES" sz="2000" i="1">
                          <a:latin typeface="Cambria Math"/>
                        </a:rPr>
                      </m:ctrlPr>
                    </m:sSubPr>
                    <m:e>
                      <m:r>
                        <a:rPr lang="es-MX" sz="20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000" i="1">
                          <a:latin typeface="Cambria Math"/>
                        </a:rPr>
                        <m:t>𝑃</m:t>
                      </m:r>
                      <m:r>
                        <a:rPr lang="es-MX" sz="2000" i="1">
                          <a:latin typeface="Cambria Math"/>
                        </a:rPr>
                        <m:t>0</m:t>
                      </m:r>
                    </m:sub>
                  </m:sSub>
                  <m:r>
                    <a:rPr lang="es-MX" sz="2000" i="1">
                      <a:latin typeface="Cambria Math"/>
                    </a:rPr>
                    <m:t>(</m:t>
                  </m:r>
                  <m:sSup>
                    <m:sSupPr>
                      <m:ctrlPr>
                        <a:rPr lang="es-ES" sz="2000" i="1">
                          <a:latin typeface="Cambria Math"/>
                        </a:rPr>
                      </m:ctrlPr>
                    </m:sSupPr>
                    <m:e>
                      <m:r>
                        <a:rPr lang="es-MX" sz="2000" i="1">
                          <a:latin typeface="Cambria Math"/>
                        </a:rPr>
                        <m:t>1+</m:t>
                      </m:r>
                      <m:r>
                        <a:rPr lang="es-MX" sz="2000" i="1">
                          <a:latin typeface="Cambria Math"/>
                        </a:rPr>
                        <m:t>𝑖</m:t>
                      </m:r>
                      <m:r>
                        <a:rPr lang="es-MX" sz="2000" i="1">
                          <a:latin typeface="Cambria Math"/>
                        </a:rPr>
                        <m:t>)</m:t>
                      </m:r>
                    </m:e>
                    <m:sup>
                      <m:r>
                        <a:rPr lang="es-MX" sz="2000" i="1">
                          <a:latin typeface="Cambria Math"/>
                        </a:rPr>
                        <m:t>3</m:t>
                      </m:r>
                    </m:sup>
                  </m:sSup>
                </m:oMath>
              </a14:m>
              <a:r>
                <a:rPr lang="es-ES" sz="2000" dirty="0" smtClean="0"/>
                <a:t/>
              </a:r>
              <a:br>
                <a:rPr lang="es-ES" sz="2000" dirty="0" smtClean="0"/>
              </a:br>
              <a:r>
                <a:rPr lang="es-MX" sz="2000" dirty="0" smtClean="0"/>
                <a:t>Junio= 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sz="2000" i="1">
                          <a:latin typeface="Cambria Math"/>
                        </a:rPr>
                      </m:ctrlPr>
                    </m:sSubPr>
                    <m:e>
                      <m:r>
                        <a:rPr lang="es-MX" sz="20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000" i="1">
                          <a:latin typeface="Cambria Math"/>
                        </a:rPr>
                        <m:t>𝐹</m:t>
                      </m:r>
                    </m:sub>
                  </m:sSub>
                </m:oMath>
              </a14:m>
              <a:r>
                <a:rPr lang="es-MX" sz="2000" dirty="0"/>
                <a:t> = 1100(1.02) ^</a:t>
              </a:r>
              <a:r>
                <a:rPr lang="es-MX" sz="2000" dirty="0" smtClean="0"/>
                <a:t>3</a:t>
              </a:r>
              <a:br>
                <a:rPr lang="es-MX" sz="2000" dirty="0" smtClean="0"/>
              </a:br>
              <a:r>
                <a:rPr lang="es-MX" sz="2000" dirty="0" smtClean="0"/>
                <a:t>Junio= 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sz="2000" i="1">
                          <a:latin typeface="Cambria Math"/>
                        </a:rPr>
                      </m:ctrlPr>
                    </m:sSubPr>
                    <m:e>
                      <m:r>
                        <a:rPr lang="es-MX" sz="20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000" i="1">
                          <a:latin typeface="Cambria Math"/>
                        </a:rPr>
                        <m:t>𝐹</m:t>
                      </m:r>
                    </m:sub>
                  </m:sSub>
                </m:oMath>
              </a14:m>
              <a:r>
                <a:rPr lang="es-MX" sz="2000" dirty="0"/>
                <a:t> = 1100*1.0612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sz="2000" i="1" smtClean="0">
                          <a:latin typeface="Cambria Math"/>
                        </a:rPr>
                      </m:ctrlPr>
                    </m:sSubPr>
                    <m:e>
                      <m:r>
                        <a:rPr lang="es-MX" sz="20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000" i="1">
                          <a:latin typeface="Cambria Math"/>
                        </a:rPr>
                        <m:t>𝐹</m:t>
                      </m:r>
                    </m:sub>
                  </m:sSub>
                </m:oMath>
              </a14:m>
              <a:r>
                <a:rPr lang="es-MX" sz="2000" dirty="0"/>
                <a:t> = Junio = </a:t>
              </a:r>
              <a:r>
                <a:rPr lang="es-MX" sz="2000" dirty="0" smtClean="0"/>
                <a:t>1167.32</a:t>
              </a:r>
              <a:br>
                <a:rPr lang="es-MX" sz="2000" dirty="0" smtClean="0"/>
              </a:br>
              <a:r>
                <a:rPr lang="es-MX" sz="2000" dirty="0" smtClean="0"/>
                <a:t/>
              </a:r>
              <a:br>
                <a:rPr lang="es-MX" sz="2000" dirty="0" smtClean="0"/>
              </a:br>
              <a:r>
                <a:rPr lang="es-MX" sz="2000" dirty="0" smtClean="0"/>
                <a:t>Nov. </a:t>
              </a:r>
              <a14:m>
                <m:oMath xmlns:m="http://schemas.openxmlformats.org/officeDocument/2006/math">
                  <m:sSub>
                    <m:sSubPr>
                      <m:ctrlPr>
                        <a:rPr lang="es-ES" sz="2000" i="1">
                          <a:latin typeface="Cambria Math"/>
                        </a:rPr>
                      </m:ctrlPr>
                    </m:sSubPr>
                    <m:e>
                      <m:r>
                        <a:rPr lang="es-MX" sz="20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000" i="1">
                          <a:latin typeface="Cambria Math"/>
                        </a:rPr>
                        <m:t>𝐹</m:t>
                      </m:r>
                    </m:sub>
                  </m:sSub>
                  <m:r>
                    <a:rPr lang="es-MX" sz="2000" i="1">
                      <a:latin typeface="Cambria Math"/>
                    </a:rPr>
                    <m:t>=</m:t>
                  </m:r>
                  <m:sSub>
                    <m:sSubPr>
                      <m:ctrlPr>
                        <a:rPr lang="es-ES" sz="2000" i="1">
                          <a:latin typeface="Cambria Math"/>
                        </a:rPr>
                      </m:ctrlPr>
                    </m:sSubPr>
                    <m:e>
                      <m:r>
                        <a:rPr lang="es-MX" sz="2000" i="1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MX" sz="2000" i="1">
                          <a:latin typeface="Cambria Math"/>
                        </a:rPr>
                        <m:t>𝑃</m:t>
                      </m:r>
                      <m:r>
                        <a:rPr lang="es-MX" sz="2000" i="1">
                          <a:latin typeface="Cambria Math"/>
                        </a:rPr>
                        <m:t>0</m:t>
                      </m:r>
                    </m:sub>
                  </m:sSub>
                  <m:r>
                    <a:rPr lang="es-MX" sz="2000" i="1">
                      <a:latin typeface="Cambria Math"/>
                    </a:rPr>
                    <m:t>(</m:t>
                  </m:r>
                  <m:sSup>
                    <m:sSupPr>
                      <m:ctrlPr>
                        <a:rPr lang="es-ES" sz="2000" i="1">
                          <a:latin typeface="Cambria Math"/>
                        </a:rPr>
                      </m:ctrlPr>
                    </m:sSupPr>
                    <m:e>
                      <m:r>
                        <a:rPr lang="es-MX" sz="2000" i="1">
                          <a:latin typeface="Cambria Math"/>
                        </a:rPr>
                        <m:t>1+</m:t>
                      </m:r>
                      <m:r>
                        <a:rPr lang="es-MX" sz="2000" i="1">
                          <a:latin typeface="Cambria Math"/>
                        </a:rPr>
                        <m:t>𝑖</m:t>
                      </m:r>
                      <m:r>
                        <a:rPr lang="es-MX" sz="2000" i="1">
                          <a:latin typeface="Cambria Math"/>
                        </a:rPr>
                        <m:t>)</m:t>
                      </m:r>
                    </m:e>
                    <m:sup>
                      <m:r>
                        <a:rPr lang="es-MX" sz="2000" i="1">
                          <a:latin typeface="Cambria Math"/>
                        </a:rPr>
                        <m:t>8</m:t>
                      </m:r>
                    </m:sup>
                  </m:sSup>
                </m:oMath>
              </a14:m>
              <a:endParaRPr lang="es-ES" sz="2000" dirty="0"/>
            </a:p>
          </dgm:t>
        </dgm:pt>
      </mc:Choice>
      <mc:Fallback xmlns="">
        <dgm:pt modelId="{A031E082-7A50-410A-B7E0-180D360ADB9B}">
          <dgm:prSet phldrT="[Texto]" custT="1"/>
          <dgm:spPr/>
          <dgm:t>
            <a:bodyPr/>
            <a:lstStyle/>
            <a:p>
              <a:r>
                <a:rPr lang="es-MX" sz="2000" dirty="0" smtClean="0"/>
                <a:t>Junio= </a:t>
              </a:r>
              <a:r>
                <a:rPr lang="es-MX" sz="2000" i="0">
                  <a:latin typeface="Cambria Math"/>
                </a:rPr>
                <a:t>𝑉</a:t>
              </a:r>
              <a:r>
                <a:rPr lang="es-ES" sz="2000" i="0">
                  <a:latin typeface="Cambria Math"/>
                </a:rPr>
                <a:t>_</a:t>
              </a:r>
              <a:r>
                <a:rPr lang="es-MX" sz="2000" i="0">
                  <a:latin typeface="Cambria Math"/>
                </a:rPr>
                <a:t>𝐹=𝑉</a:t>
              </a:r>
              <a:r>
                <a:rPr lang="es-ES" sz="2000" i="0">
                  <a:latin typeface="Cambria Math"/>
                </a:rPr>
                <a:t>_</a:t>
              </a:r>
              <a:r>
                <a:rPr lang="es-MX" sz="2000" i="0">
                  <a:latin typeface="Cambria Math"/>
                </a:rPr>
                <a:t>𝑃0 (</a:t>
              </a:r>
              <a:r>
                <a:rPr lang="es-ES" sz="2000" i="0">
                  <a:latin typeface="Cambria Math"/>
                </a:rPr>
                <a:t>〖</a:t>
              </a:r>
              <a:r>
                <a:rPr lang="es-MX" sz="2000" i="0">
                  <a:latin typeface="Cambria Math"/>
                </a:rPr>
                <a:t>1+𝑖)</a:t>
              </a:r>
              <a:r>
                <a:rPr lang="es-ES" sz="2000" i="0">
                  <a:latin typeface="Cambria Math"/>
                </a:rPr>
                <a:t>〗^</a:t>
              </a:r>
              <a:r>
                <a:rPr lang="es-MX" sz="2000" i="0">
                  <a:latin typeface="Cambria Math"/>
                </a:rPr>
                <a:t>3</a:t>
              </a:r>
              <a:r>
                <a:rPr lang="es-ES" sz="2000" dirty="0" smtClean="0"/>
                <a:t/>
              </a:r>
              <a:br>
                <a:rPr lang="es-ES" sz="2000" dirty="0" smtClean="0"/>
              </a:br>
              <a:r>
                <a:rPr lang="es-MX" sz="2000" dirty="0" smtClean="0"/>
                <a:t>Junio= </a:t>
              </a:r>
              <a:r>
                <a:rPr lang="es-MX" sz="2000" i="0">
                  <a:latin typeface="Cambria Math"/>
                </a:rPr>
                <a:t>𝑉</a:t>
              </a:r>
              <a:r>
                <a:rPr lang="es-ES" sz="2000" i="0">
                  <a:latin typeface="Cambria Math"/>
                </a:rPr>
                <a:t>_</a:t>
              </a:r>
              <a:r>
                <a:rPr lang="es-MX" sz="2000" i="0">
                  <a:latin typeface="Cambria Math"/>
                </a:rPr>
                <a:t>𝐹</a:t>
              </a:r>
              <a:r>
                <a:rPr lang="es-MX" sz="2000" dirty="0"/>
                <a:t> = 1100(1.02) ^</a:t>
              </a:r>
              <a:r>
                <a:rPr lang="es-MX" sz="2000" dirty="0" smtClean="0"/>
                <a:t>3</a:t>
              </a:r>
              <a:br>
                <a:rPr lang="es-MX" sz="2000" dirty="0" smtClean="0"/>
              </a:br>
              <a:r>
                <a:rPr lang="es-MX" sz="2000" dirty="0" smtClean="0"/>
                <a:t>Junio= </a:t>
              </a:r>
              <a:r>
                <a:rPr lang="es-MX" sz="2000" i="0">
                  <a:latin typeface="Cambria Math"/>
                </a:rPr>
                <a:t>𝑉</a:t>
              </a:r>
              <a:r>
                <a:rPr lang="es-ES" sz="2000" i="0">
                  <a:latin typeface="Cambria Math"/>
                </a:rPr>
                <a:t>_</a:t>
              </a:r>
              <a:r>
                <a:rPr lang="es-MX" sz="2000" i="0">
                  <a:latin typeface="Cambria Math"/>
                </a:rPr>
                <a:t>𝐹</a:t>
              </a:r>
              <a:r>
                <a:rPr lang="es-MX" sz="2000" dirty="0"/>
                <a:t> = 1100*1.0612</a:t>
              </a:r>
              <a:r>
                <a:rPr lang="es-MX" sz="2000" i="0">
                  <a:latin typeface="Cambria Math"/>
                </a:rPr>
                <a:t>𝑉</a:t>
              </a:r>
              <a:r>
                <a:rPr lang="es-ES" sz="2000" i="0" smtClean="0">
                  <a:latin typeface="Cambria Math"/>
                </a:rPr>
                <a:t>_</a:t>
              </a:r>
              <a:r>
                <a:rPr lang="es-MX" sz="2000" i="0">
                  <a:latin typeface="Cambria Math"/>
                </a:rPr>
                <a:t>𝐹</a:t>
              </a:r>
              <a:r>
                <a:rPr lang="es-MX" sz="2000" dirty="0"/>
                <a:t> = Junio = </a:t>
              </a:r>
              <a:r>
                <a:rPr lang="es-MX" sz="2000" dirty="0" smtClean="0"/>
                <a:t>1167.32</a:t>
              </a:r>
              <a:br>
                <a:rPr lang="es-MX" sz="2000" dirty="0" smtClean="0"/>
              </a:br>
              <a:r>
                <a:rPr lang="es-MX" sz="2000" dirty="0" smtClean="0"/>
                <a:t/>
              </a:r>
              <a:br>
                <a:rPr lang="es-MX" sz="2000" dirty="0" smtClean="0"/>
              </a:br>
              <a:r>
                <a:rPr lang="es-MX" sz="2000" dirty="0" smtClean="0"/>
                <a:t>Nov. </a:t>
              </a:r>
              <a:r>
                <a:rPr lang="es-MX" sz="2000" i="0">
                  <a:latin typeface="Cambria Math"/>
                </a:rPr>
                <a:t>𝑉</a:t>
              </a:r>
              <a:r>
                <a:rPr lang="es-ES" sz="2000" i="0">
                  <a:latin typeface="Cambria Math"/>
                </a:rPr>
                <a:t>_</a:t>
              </a:r>
              <a:r>
                <a:rPr lang="es-MX" sz="2000" i="0">
                  <a:latin typeface="Cambria Math"/>
                </a:rPr>
                <a:t>𝐹=𝑉</a:t>
              </a:r>
              <a:r>
                <a:rPr lang="es-ES" sz="2000" i="0">
                  <a:latin typeface="Cambria Math"/>
                </a:rPr>
                <a:t>_</a:t>
              </a:r>
              <a:r>
                <a:rPr lang="es-MX" sz="2000" i="0">
                  <a:latin typeface="Cambria Math"/>
                </a:rPr>
                <a:t>𝑃0 (</a:t>
              </a:r>
              <a:r>
                <a:rPr lang="es-ES" sz="2000" i="0">
                  <a:latin typeface="Cambria Math"/>
                </a:rPr>
                <a:t>〖</a:t>
              </a:r>
              <a:r>
                <a:rPr lang="es-MX" sz="2000" i="0">
                  <a:latin typeface="Cambria Math"/>
                </a:rPr>
                <a:t>1+𝑖)</a:t>
              </a:r>
              <a:r>
                <a:rPr lang="es-ES" sz="2000" i="0">
                  <a:latin typeface="Cambria Math"/>
                </a:rPr>
                <a:t>〗^</a:t>
              </a:r>
              <a:r>
                <a:rPr lang="es-MX" sz="2000" i="0">
                  <a:latin typeface="Cambria Math"/>
                </a:rPr>
                <a:t>8</a:t>
              </a:r>
              <a:endParaRPr lang="es-ES" sz="2000" dirty="0"/>
            </a:p>
          </dgm:t>
        </dgm:pt>
      </mc:Fallback>
    </mc:AlternateContent>
    <dgm:pt modelId="{B921FEB5-9AA3-4197-884F-D421DB7BE5E3}" type="parTrans" cxnId="{7AACA9B7-E65B-4EE3-8783-29F26659E43A}">
      <dgm:prSet/>
      <dgm:spPr/>
      <dgm:t>
        <a:bodyPr/>
        <a:lstStyle/>
        <a:p>
          <a:endParaRPr lang="es-ES"/>
        </a:p>
      </dgm:t>
    </dgm:pt>
    <dgm:pt modelId="{1B9A547C-18E0-46F4-9C23-164F80EE4860}" type="sibTrans" cxnId="{7AACA9B7-E65B-4EE3-8783-29F26659E43A}">
      <dgm:prSet/>
      <dgm:spPr/>
      <dgm:t>
        <a:bodyPr/>
        <a:lstStyle/>
        <a:p>
          <a:endParaRPr lang="es-ES"/>
        </a:p>
      </dgm:t>
    </dgm:pt>
    <dgm:pt modelId="{91B67835-C437-490C-8046-F5823F2C72AD}">
      <dgm:prSet phldrT="[Texto]" custT="1"/>
      <dgm:spPr/>
      <dgm:t>
        <a:bodyPr/>
        <a:lstStyle/>
        <a:p>
          <a:endParaRPr lang="es-ES" sz="1600" dirty="0"/>
        </a:p>
      </dgm:t>
    </dgm:pt>
    <dgm:pt modelId="{A36FFBBD-FA57-4977-8DEC-F226761EE50A}" type="parTrans" cxnId="{7F4B77A4-0B48-4D79-B40E-EEF920277CB7}">
      <dgm:prSet/>
      <dgm:spPr/>
      <dgm:t>
        <a:bodyPr/>
        <a:lstStyle/>
        <a:p>
          <a:endParaRPr lang="es-ES"/>
        </a:p>
      </dgm:t>
    </dgm:pt>
    <dgm:pt modelId="{4A2DEA5E-1E29-4745-8FBE-298234B1D151}" type="sibTrans" cxnId="{7F4B77A4-0B48-4D79-B40E-EEF920277CB7}">
      <dgm:prSet/>
      <dgm:spPr/>
      <dgm:t>
        <a:bodyPr/>
        <a:lstStyle/>
        <a:p>
          <a:endParaRPr lang="es-ES"/>
        </a:p>
      </dgm:t>
    </dgm:pt>
    <dgm:pt modelId="{737FFA43-6602-4F1D-8B89-1123F1A6FC45}">
      <dgm:prSet custT="1"/>
      <dgm:spPr/>
      <dgm:t>
        <a:bodyPr/>
        <a:lstStyle/>
        <a:p>
          <a:r>
            <a:rPr lang="es-MX" sz="2000" dirty="0" smtClean="0"/>
            <a:t>VF= Nov. = Marzo (1.17165)</a:t>
          </a:r>
          <a:endParaRPr lang="es-ES" sz="2000" dirty="0"/>
        </a:p>
      </dgm:t>
    </dgm:pt>
    <dgm:pt modelId="{47FD3D37-852E-4921-9FB0-930986CA836A}" type="parTrans" cxnId="{77BA7AE9-9F8B-4A19-BCFD-9CA9DB4ED438}">
      <dgm:prSet/>
      <dgm:spPr/>
      <dgm:t>
        <a:bodyPr/>
        <a:lstStyle/>
        <a:p>
          <a:endParaRPr lang="es-ES"/>
        </a:p>
      </dgm:t>
    </dgm:pt>
    <dgm:pt modelId="{41310656-5E2A-462F-B9E6-EFFE0C35B9C8}" type="sibTrans" cxnId="{77BA7AE9-9F8B-4A19-BCFD-9CA9DB4ED438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893C5B75-0723-4BC1-91C3-C04A7C9FCFB9}">
          <dgm:prSet custT="1"/>
          <dgm:spPr/>
          <dgm:t>
            <a:bodyPr/>
            <a:lstStyle/>
            <a:p>
              <a:r>
                <a:rPr lang="es-MX" sz="2000" dirty="0" smtClean="0"/>
                <a:t>VF= Nov. = 1288.81 </a:t>
              </a:r>
              <a14:m>
                <m:oMath xmlns:m="http://schemas.openxmlformats.org/officeDocument/2006/math">
                  <m:r>
                    <a:rPr lang="es-MX" sz="2000" i="1">
                      <a:latin typeface="Cambria Math"/>
                    </a:rPr>
                    <m:t>~</m:t>
                  </m:r>
                </m:oMath>
              </a14:m>
              <a:r>
                <a:rPr lang="es-MX" sz="2000" dirty="0"/>
                <a:t> 1289 (col. No. 8)</a:t>
              </a:r>
              <a:endParaRPr lang="es-ES" sz="2000" dirty="0"/>
            </a:p>
          </dgm:t>
        </dgm:pt>
      </mc:Choice>
      <mc:Fallback xmlns="">
        <dgm:pt modelId="{893C5B75-0723-4BC1-91C3-C04A7C9FCFB9}">
          <dgm:prSet custT="1"/>
          <dgm:spPr/>
          <dgm:t>
            <a:bodyPr/>
            <a:lstStyle/>
            <a:p>
              <a:r>
                <a:rPr lang="es-MX" sz="2000" dirty="0" smtClean="0"/>
                <a:t>VF= Nov. = 1288.81 </a:t>
              </a:r>
              <a:r>
                <a:rPr lang="es-MX" sz="2000" i="0">
                  <a:latin typeface="Cambria Math"/>
                </a:rPr>
                <a:t>~</a:t>
              </a:r>
              <a:r>
                <a:rPr lang="es-MX" sz="2000" dirty="0"/>
                <a:t> 1289 (col. No. 8)</a:t>
              </a:r>
              <a:endParaRPr lang="es-ES" sz="2000" dirty="0"/>
            </a:p>
          </dgm:t>
        </dgm:pt>
      </mc:Fallback>
    </mc:AlternateContent>
    <dgm:pt modelId="{149C45F2-7BB6-4B5C-922A-3A2922EA695C}" type="parTrans" cxnId="{E2377A37-5293-43FA-BB3C-4E129453FC09}">
      <dgm:prSet/>
      <dgm:spPr/>
      <dgm:t>
        <a:bodyPr/>
        <a:lstStyle/>
        <a:p>
          <a:endParaRPr lang="es-ES"/>
        </a:p>
      </dgm:t>
    </dgm:pt>
    <dgm:pt modelId="{7F1687CF-659D-4B2B-8E45-950E58474A0E}" type="sibTrans" cxnId="{E2377A37-5293-43FA-BB3C-4E129453FC09}">
      <dgm:prSet/>
      <dgm:spPr/>
      <dgm:t>
        <a:bodyPr/>
        <a:lstStyle/>
        <a:p>
          <a:endParaRPr lang="es-ES"/>
        </a:p>
      </dgm:t>
    </dgm:pt>
    <dgm:pt modelId="{94110813-A789-4036-A956-6469CF620AD5}" type="pres">
      <dgm:prSet presAssocID="{86A5F14B-0899-4B1E-A947-B645646B2B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602896E-6FD5-47D5-8055-62EB12AC7A5E}" type="pres">
      <dgm:prSet presAssocID="{4D379F83-F80B-442F-9F2F-8F4805BB67B6}" presName="compositeNode" presStyleCnt="0">
        <dgm:presLayoutVars>
          <dgm:bulletEnabled val="1"/>
        </dgm:presLayoutVars>
      </dgm:prSet>
      <dgm:spPr/>
    </dgm:pt>
    <dgm:pt modelId="{C6321AE7-D8B3-4B52-A175-95D46D20EEC8}" type="pres">
      <dgm:prSet presAssocID="{4D379F83-F80B-442F-9F2F-8F4805BB67B6}" presName="bgRect" presStyleLbl="node1" presStyleIdx="0" presStyleCnt="3" custScaleY="139103"/>
      <dgm:spPr/>
      <dgm:t>
        <a:bodyPr/>
        <a:lstStyle/>
        <a:p>
          <a:endParaRPr lang="es-ES"/>
        </a:p>
      </dgm:t>
    </dgm:pt>
    <dgm:pt modelId="{671CA150-FCDB-4811-B2AE-404FE1CF8EE7}" type="pres">
      <dgm:prSet presAssocID="{4D379F83-F80B-442F-9F2F-8F4805BB67B6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18963F-5DC6-4860-B415-A0CCFCB609CC}" type="pres">
      <dgm:prSet presAssocID="{4D379F83-F80B-442F-9F2F-8F4805BB67B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DE46BE-A322-4B7B-A030-2766CC1FBF17}" type="pres">
      <dgm:prSet presAssocID="{9FE1874A-7ECD-4F3D-B665-ADDC47B40EDD}" presName="hSp" presStyleCnt="0"/>
      <dgm:spPr/>
    </dgm:pt>
    <dgm:pt modelId="{BA3D9B74-43A5-47B7-BD41-CD17F82CFBDF}" type="pres">
      <dgm:prSet presAssocID="{9FE1874A-7ECD-4F3D-B665-ADDC47B40EDD}" presName="vProcSp" presStyleCnt="0"/>
      <dgm:spPr/>
    </dgm:pt>
    <dgm:pt modelId="{ED495BDB-0D88-4AE6-9122-8E67EF47DFD8}" type="pres">
      <dgm:prSet presAssocID="{9FE1874A-7ECD-4F3D-B665-ADDC47B40EDD}" presName="vSp1" presStyleCnt="0"/>
      <dgm:spPr/>
    </dgm:pt>
    <dgm:pt modelId="{EFF49792-9EBD-4797-B3C5-DA99B0C106FB}" type="pres">
      <dgm:prSet presAssocID="{9FE1874A-7ECD-4F3D-B665-ADDC47B40EDD}" presName="simulatedConn" presStyleLbl="solidFgAcc1" presStyleIdx="0" presStyleCnt="2"/>
      <dgm:spPr/>
    </dgm:pt>
    <dgm:pt modelId="{F0586642-2E6F-411A-8716-AA5F2DFF5B11}" type="pres">
      <dgm:prSet presAssocID="{9FE1874A-7ECD-4F3D-B665-ADDC47B40EDD}" presName="vSp2" presStyleCnt="0"/>
      <dgm:spPr/>
    </dgm:pt>
    <dgm:pt modelId="{37EEE32A-790D-49AC-951C-C0FFE39B86D3}" type="pres">
      <dgm:prSet presAssocID="{9FE1874A-7ECD-4F3D-B665-ADDC47B40EDD}" presName="sibTrans" presStyleCnt="0"/>
      <dgm:spPr/>
    </dgm:pt>
    <dgm:pt modelId="{A7F11543-E081-44F7-A267-7F2A2C904375}" type="pres">
      <dgm:prSet presAssocID="{9A3EB6D1-3743-47FE-AA11-195A8D2B6B4D}" presName="compositeNode" presStyleCnt="0">
        <dgm:presLayoutVars>
          <dgm:bulletEnabled val="1"/>
        </dgm:presLayoutVars>
      </dgm:prSet>
      <dgm:spPr/>
    </dgm:pt>
    <dgm:pt modelId="{D7C663C5-116B-41F7-978D-3CBFB66B2499}" type="pres">
      <dgm:prSet presAssocID="{9A3EB6D1-3743-47FE-AA11-195A8D2B6B4D}" presName="bgRect" presStyleLbl="node1" presStyleIdx="1" presStyleCnt="3" custScaleY="140143" custLinFactNeighborY="-6287"/>
      <dgm:spPr/>
      <dgm:t>
        <a:bodyPr/>
        <a:lstStyle/>
        <a:p>
          <a:endParaRPr lang="es-ES"/>
        </a:p>
      </dgm:t>
    </dgm:pt>
    <dgm:pt modelId="{0E4870A2-D379-40CC-8805-7DFEB1B260DE}" type="pres">
      <dgm:prSet presAssocID="{9A3EB6D1-3743-47FE-AA11-195A8D2B6B4D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276884-B433-431D-8715-15075B01AB96}" type="pres">
      <dgm:prSet presAssocID="{9A3EB6D1-3743-47FE-AA11-195A8D2B6B4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CC1F26-0833-43CE-80A7-68FBBF39ED98}" type="pres">
      <dgm:prSet presAssocID="{119A0751-F063-4736-A732-028333A94DBD}" presName="hSp" presStyleCnt="0"/>
      <dgm:spPr/>
    </dgm:pt>
    <dgm:pt modelId="{0C32DA2F-5DF4-44C0-8002-BD6DB7FA19A9}" type="pres">
      <dgm:prSet presAssocID="{119A0751-F063-4736-A732-028333A94DBD}" presName="vProcSp" presStyleCnt="0"/>
      <dgm:spPr/>
    </dgm:pt>
    <dgm:pt modelId="{FDBE80F1-B20A-48F5-ACC1-24DF43F3A0F7}" type="pres">
      <dgm:prSet presAssocID="{119A0751-F063-4736-A732-028333A94DBD}" presName="vSp1" presStyleCnt="0"/>
      <dgm:spPr/>
    </dgm:pt>
    <dgm:pt modelId="{443B3E7B-91F9-4F1E-91D5-BBAE20491317}" type="pres">
      <dgm:prSet presAssocID="{119A0751-F063-4736-A732-028333A94DBD}" presName="simulatedConn" presStyleLbl="solidFgAcc1" presStyleIdx="1" presStyleCnt="2"/>
      <dgm:spPr/>
    </dgm:pt>
    <dgm:pt modelId="{BE70559C-331E-4151-8491-5EF338D76474}" type="pres">
      <dgm:prSet presAssocID="{119A0751-F063-4736-A732-028333A94DBD}" presName="vSp2" presStyleCnt="0"/>
      <dgm:spPr/>
    </dgm:pt>
    <dgm:pt modelId="{646CDCE8-C77C-4431-ADF6-D425ADCD8989}" type="pres">
      <dgm:prSet presAssocID="{119A0751-F063-4736-A732-028333A94DBD}" presName="sibTrans" presStyleCnt="0"/>
      <dgm:spPr/>
    </dgm:pt>
    <dgm:pt modelId="{D18F8B62-C3DC-4C1B-AD1E-8EA0C57CFDB1}" type="pres">
      <dgm:prSet presAssocID="{25988013-4ED4-491D-9118-00F540DF70A8}" presName="compositeNode" presStyleCnt="0">
        <dgm:presLayoutVars>
          <dgm:bulletEnabled val="1"/>
        </dgm:presLayoutVars>
      </dgm:prSet>
      <dgm:spPr/>
    </dgm:pt>
    <dgm:pt modelId="{FCF1F32A-0AB2-414B-95FF-23C77E55C1C8}" type="pres">
      <dgm:prSet presAssocID="{25988013-4ED4-491D-9118-00F540DF70A8}" presName="bgRect" presStyleLbl="node1" presStyleIdx="2" presStyleCnt="3" custScaleY="133834" custLinFactNeighborY="-8401"/>
      <dgm:spPr/>
      <dgm:t>
        <a:bodyPr/>
        <a:lstStyle/>
        <a:p>
          <a:endParaRPr lang="es-ES"/>
        </a:p>
      </dgm:t>
    </dgm:pt>
    <dgm:pt modelId="{D0DE31BB-260E-4672-A7A2-26CCA39722CA}" type="pres">
      <dgm:prSet presAssocID="{25988013-4ED4-491D-9118-00F540DF70A8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13FD97-0E3A-4175-8C0D-F8872FE370A5}" type="pres">
      <dgm:prSet presAssocID="{25988013-4ED4-491D-9118-00F540DF70A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F7CA123-A6FE-456B-B1A1-D482C68AEE2D}" type="presOf" srcId="{9A3EB6D1-3743-47FE-AA11-195A8D2B6B4D}" destId="{D7C663C5-116B-41F7-978D-3CBFB66B2499}" srcOrd="0" destOrd="0" presId="urn:microsoft.com/office/officeart/2005/8/layout/hProcess7"/>
    <dgm:cxn modelId="{0E401F53-B8EB-43A0-958B-35CD2937C932}" srcId="{86A5F14B-0899-4B1E-A947-B645646B2B32}" destId="{25988013-4ED4-491D-9118-00F540DF70A8}" srcOrd="2" destOrd="0" parTransId="{F6805984-A8A0-47F8-958C-2A6501254AAE}" sibTransId="{514CABCD-E401-4551-B829-209288EA1B61}"/>
    <dgm:cxn modelId="{2B2A12AA-D85D-453D-9DB7-5EB0C54B93A3}" type="presOf" srcId="{4D379F83-F80B-442F-9F2F-8F4805BB67B6}" destId="{C6321AE7-D8B3-4B52-A175-95D46D20EEC8}" srcOrd="0" destOrd="0" presId="urn:microsoft.com/office/officeart/2005/8/layout/hProcess7"/>
    <dgm:cxn modelId="{77BA7AE9-9F8B-4A19-BCFD-9CA9DB4ED438}" srcId="{25988013-4ED4-491D-9118-00F540DF70A8}" destId="{737FFA43-6602-4F1D-8B89-1123F1A6FC45}" srcOrd="1" destOrd="0" parTransId="{47FD3D37-852E-4921-9FB0-930986CA836A}" sibTransId="{41310656-5E2A-462F-B9E6-EFFE0C35B9C8}"/>
    <dgm:cxn modelId="{A13A3DA5-6629-4137-AC47-BE20DAA5FF69}" type="presOf" srcId="{86A5F14B-0899-4B1E-A947-B645646B2B32}" destId="{94110813-A789-4036-A956-6469CF620AD5}" srcOrd="0" destOrd="0" presId="urn:microsoft.com/office/officeart/2005/8/layout/hProcess7"/>
    <dgm:cxn modelId="{0250635B-FC15-4F4A-BA0C-F64488B1E9BC}" type="presOf" srcId="{A031E082-7A50-410A-B7E0-180D360ADB9B}" destId="{C713FD97-0E3A-4175-8C0D-F8872FE370A5}" srcOrd="0" destOrd="0" presId="urn:microsoft.com/office/officeart/2005/8/layout/hProcess7"/>
    <dgm:cxn modelId="{7F4B77A4-0B48-4D79-B40E-EEF920277CB7}" srcId="{25988013-4ED4-491D-9118-00F540DF70A8}" destId="{91B67835-C437-490C-8046-F5823F2C72AD}" srcOrd="3" destOrd="0" parTransId="{A36FFBBD-FA57-4977-8DEC-F226761EE50A}" sibTransId="{4A2DEA5E-1E29-4745-8FBE-298234B1D151}"/>
    <dgm:cxn modelId="{932B21F5-6EAD-48C7-943E-689553E41DBA}" type="presOf" srcId="{737FFA43-6602-4F1D-8B89-1123F1A6FC45}" destId="{C713FD97-0E3A-4175-8C0D-F8872FE370A5}" srcOrd="0" destOrd="1" presId="urn:microsoft.com/office/officeart/2005/8/layout/hProcess7"/>
    <dgm:cxn modelId="{2080F758-1C86-41E3-B5A1-C2139E680EBF}" type="presOf" srcId="{25988013-4ED4-491D-9118-00F540DF70A8}" destId="{FCF1F32A-0AB2-414B-95FF-23C77E55C1C8}" srcOrd="0" destOrd="0" presId="urn:microsoft.com/office/officeart/2005/8/layout/hProcess7"/>
    <dgm:cxn modelId="{3DFB202E-61A1-4692-83EE-1DEE4576F4D6}" srcId="{86A5F14B-0899-4B1E-A947-B645646B2B32}" destId="{4D379F83-F80B-442F-9F2F-8F4805BB67B6}" srcOrd="0" destOrd="0" parTransId="{77FBA805-CF0F-487C-AECF-3CD84AAF7C26}" sibTransId="{9FE1874A-7ECD-4F3D-B665-ADDC47B40EDD}"/>
    <dgm:cxn modelId="{5CA98BD6-7D6C-4526-8A55-69E84D52A8AC}" type="presOf" srcId="{893C5B75-0723-4BC1-91C3-C04A7C9FCFB9}" destId="{C713FD97-0E3A-4175-8C0D-F8872FE370A5}" srcOrd="0" destOrd="2" presId="urn:microsoft.com/office/officeart/2005/8/layout/hProcess7"/>
    <dgm:cxn modelId="{B2C04FDF-5E74-46A5-864D-96D5EB8B659B}" type="presOf" srcId="{25988013-4ED4-491D-9118-00F540DF70A8}" destId="{D0DE31BB-260E-4672-A7A2-26CCA39722CA}" srcOrd="1" destOrd="0" presId="urn:microsoft.com/office/officeart/2005/8/layout/hProcess7"/>
    <dgm:cxn modelId="{9F267D1A-2EAB-4205-A3E0-EEE4A9135C21}" type="presOf" srcId="{4D379F83-F80B-442F-9F2F-8F4805BB67B6}" destId="{671CA150-FCDB-4811-B2AE-404FE1CF8EE7}" srcOrd="1" destOrd="0" presId="urn:microsoft.com/office/officeart/2005/8/layout/hProcess7"/>
    <dgm:cxn modelId="{0B442DB0-E328-4044-BC8D-0785DE5C05AF}" type="presOf" srcId="{91B67835-C437-490C-8046-F5823F2C72AD}" destId="{C713FD97-0E3A-4175-8C0D-F8872FE370A5}" srcOrd="0" destOrd="3" presId="urn:microsoft.com/office/officeart/2005/8/layout/hProcess7"/>
    <dgm:cxn modelId="{E2377A37-5293-43FA-BB3C-4E129453FC09}" srcId="{25988013-4ED4-491D-9118-00F540DF70A8}" destId="{893C5B75-0723-4BC1-91C3-C04A7C9FCFB9}" srcOrd="2" destOrd="0" parTransId="{149C45F2-7BB6-4B5C-922A-3A2922EA695C}" sibTransId="{7F1687CF-659D-4B2B-8E45-950E58474A0E}"/>
    <dgm:cxn modelId="{5F9D7028-8C74-4645-9922-C9326EE210FB}" srcId="{4D379F83-F80B-442F-9F2F-8F4805BB67B6}" destId="{FD97BF85-42A5-48ED-BFC1-A1CBD86D444E}" srcOrd="0" destOrd="0" parTransId="{C2BE6274-268B-4A0A-9882-11A3C4DA692F}" sibTransId="{68BFD59F-B8F8-42D4-A461-22929F0DD669}"/>
    <dgm:cxn modelId="{99EFF3F4-1710-4C08-8A39-44E09235E703}" type="presOf" srcId="{9A3EB6D1-3743-47FE-AA11-195A8D2B6B4D}" destId="{0E4870A2-D379-40CC-8805-7DFEB1B260DE}" srcOrd="1" destOrd="0" presId="urn:microsoft.com/office/officeart/2005/8/layout/hProcess7"/>
    <dgm:cxn modelId="{52792937-7EBE-4EA5-840B-65A9F0AA482F}" type="presOf" srcId="{CE4005B1-CCBB-46F6-AADE-EE45D9937BC6}" destId="{8D276884-B433-431D-8715-15075B01AB96}" srcOrd="0" destOrd="0" presId="urn:microsoft.com/office/officeart/2005/8/layout/hProcess7"/>
    <dgm:cxn modelId="{F2934EBF-18FB-46B0-B04A-152050062B98}" type="presOf" srcId="{FD97BF85-42A5-48ED-BFC1-A1CBD86D444E}" destId="{6818963F-5DC6-4860-B415-A0CCFCB609CC}" srcOrd="0" destOrd="0" presId="urn:microsoft.com/office/officeart/2005/8/layout/hProcess7"/>
    <dgm:cxn modelId="{406DEC02-88BA-4BBB-8788-5ECF1FD98420}" srcId="{86A5F14B-0899-4B1E-A947-B645646B2B32}" destId="{9A3EB6D1-3743-47FE-AA11-195A8D2B6B4D}" srcOrd="1" destOrd="0" parTransId="{4669624B-2D38-4F09-B653-2661295DAC48}" sibTransId="{119A0751-F063-4736-A732-028333A94DBD}"/>
    <dgm:cxn modelId="{536F8C6F-763F-4AC1-9F6C-35A7C3672469}" srcId="{9A3EB6D1-3743-47FE-AA11-195A8D2B6B4D}" destId="{CE4005B1-CCBB-46F6-AADE-EE45D9937BC6}" srcOrd="0" destOrd="0" parTransId="{CF28CE75-C266-40EA-9CA0-C9AB25B0AFD2}" sibTransId="{E56ADE57-C7F7-424E-A9D8-EB58083772E6}"/>
    <dgm:cxn modelId="{7AACA9B7-E65B-4EE3-8783-29F26659E43A}" srcId="{25988013-4ED4-491D-9118-00F540DF70A8}" destId="{A031E082-7A50-410A-B7E0-180D360ADB9B}" srcOrd="0" destOrd="0" parTransId="{B921FEB5-9AA3-4197-884F-D421DB7BE5E3}" sibTransId="{1B9A547C-18E0-46F4-9C23-164F80EE4860}"/>
    <dgm:cxn modelId="{E4D6BF22-1847-420D-A653-E6FB1A0CF6D3}" type="presParOf" srcId="{94110813-A789-4036-A956-6469CF620AD5}" destId="{D602896E-6FD5-47D5-8055-62EB12AC7A5E}" srcOrd="0" destOrd="0" presId="urn:microsoft.com/office/officeart/2005/8/layout/hProcess7"/>
    <dgm:cxn modelId="{0F4E979F-FF9B-4D82-9C58-CB81655BAA9A}" type="presParOf" srcId="{D602896E-6FD5-47D5-8055-62EB12AC7A5E}" destId="{C6321AE7-D8B3-4B52-A175-95D46D20EEC8}" srcOrd="0" destOrd="0" presId="urn:microsoft.com/office/officeart/2005/8/layout/hProcess7"/>
    <dgm:cxn modelId="{8CDB3CB8-051E-40E5-B304-D810055068FF}" type="presParOf" srcId="{D602896E-6FD5-47D5-8055-62EB12AC7A5E}" destId="{671CA150-FCDB-4811-B2AE-404FE1CF8EE7}" srcOrd="1" destOrd="0" presId="urn:microsoft.com/office/officeart/2005/8/layout/hProcess7"/>
    <dgm:cxn modelId="{B820D5D8-2F95-43D2-BD8D-714C0F912D58}" type="presParOf" srcId="{D602896E-6FD5-47D5-8055-62EB12AC7A5E}" destId="{6818963F-5DC6-4860-B415-A0CCFCB609CC}" srcOrd="2" destOrd="0" presId="urn:microsoft.com/office/officeart/2005/8/layout/hProcess7"/>
    <dgm:cxn modelId="{7C422D1A-FD48-40E5-A156-8AF31B23FF32}" type="presParOf" srcId="{94110813-A789-4036-A956-6469CF620AD5}" destId="{5ADE46BE-A322-4B7B-A030-2766CC1FBF17}" srcOrd="1" destOrd="0" presId="urn:microsoft.com/office/officeart/2005/8/layout/hProcess7"/>
    <dgm:cxn modelId="{36330931-3890-4D38-886D-71CDAE1ACB36}" type="presParOf" srcId="{94110813-A789-4036-A956-6469CF620AD5}" destId="{BA3D9B74-43A5-47B7-BD41-CD17F82CFBDF}" srcOrd="2" destOrd="0" presId="urn:microsoft.com/office/officeart/2005/8/layout/hProcess7"/>
    <dgm:cxn modelId="{E565CD2B-CB64-43A7-ADA9-24858B266144}" type="presParOf" srcId="{BA3D9B74-43A5-47B7-BD41-CD17F82CFBDF}" destId="{ED495BDB-0D88-4AE6-9122-8E67EF47DFD8}" srcOrd="0" destOrd="0" presId="urn:microsoft.com/office/officeart/2005/8/layout/hProcess7"/>
    <dgm:cxn modelId="{0AACE5AA-6B1E-4941-B164-281490282989}" type="presParOf" srcId="{BA3D9B74-43A5-47B7-BD41-CD17F82CFBDF}" destId="{EFF49792-9EBD-4797-B3C5-DA99B0C106FB}" srcOrd="1" destOrd="0" presId="urn:microsoft.com/office/officeart/2005/8/layout/hProcess7"/>
    <dgm:cxn modelId="{CFF78251-C9DF-4989-8B4B-8724D9241306}" type="presParOf" srcId="{BA3D9B74-43A5-47B7-BD41-CD17F82CFBDF}" destId="{F0586642-2E6F-411A-8716-AA5F2DFF5B11}" srcOrd="2" destOrd="0" presId="urn:microsoft.com/office/officeart/2005/8/layout/hProcess7"/>
    <dgm:cxn modelId="{86915EC7-285C-4F64-8F7D-CF83F1C0C7B7}" type="presParOf" srcId="{94110813-A789-4036-A956-6469CF620AD5}" destId="{37EEE32A-790D-49AC-951C-C0FFE39B86D3}" srcOrd="3" destOrd="0" presId="urn:microsoft.com/office/officeart/2005/8/layout/hProcess7"/>
    <dgm:cxn modelId="{731579F5-F06B-4FD2-A566-630C043D29F2}" type="presParOf" srcId="{94110813-A789-4036-A956-6469CF620AD5}" destId="{A7F11543-E081-44F7-A267-7F2A2C904375}" srcOrd="4" destOrd="0" presId="urn:microsoft.com/office/officeart/2005/8/layout/hProcess7"/>
    <dgm:cxn modelId="{964BF79B-349F-4473-833B-302ED7C723AD}" type="presParOf" srcId="{A7F11543-E081-44F7-A267-7F2A2C904375}" destId="{D7C663C5-116B-41F7-978D-3CBFB66B2499}" srcOrd="0" destOrd="0" presId="urn:microsoft.com/office/officeart/2005/8/layout/hProcess7"/>
    <dgm:cxn modelId="{155BE904-42A7-4AC1-AD37-555BE704739D}" type="presParOf" srcId="{A7F11543-E081-44F7-A267-7F2A2C904375}" destId="{0E4870A2-D379-40CC-8805-7DFEB1B260DE}" srcOrd="1" destOrd="0" presId="urn:microsoft.com/office/officeart/2005/8/layout/hProcess7"/>
    <dgm:cxn modelId="{155B75E4-DCBD-4B53-A43A-216E8203A8A2}" type="presParOf" srcId="{A7F11543-E081-44F7-A267-7F2A2C904375}" destId="{8D276884-B433-431D-8715-15075B01AB96}" srcOrd="2" destOrd="0" presId="urn:microsoft.com/office/officeart/2005/8/layout/hProcess7"/>
    <dgm:cxn modelId="{13B9B5BC-9199-4315-B2B6-657A071E334F}" type="presParOf" srcId="{94110813-A789-4036-A956-6469CF620AD5}" destId="{10CC1F26-0833-43CE-80A7-68FBBF39ED98}" srcOrd="5" destOrd="0" presId="urn:microsoft.com/office/officeart/2005/8/layout/hProcess7"/>
    <dgm:cxn modelId="{3759CA27-28E1-4139-82F1-A072296D99FF}" type="presParOf" srcId="{94110813-A789-4036-A956-6469CF620AD5}" destId="{0C32DA2F-5DF4-44C0-8002-BD6DB7FA19A9}" srcOrd="6" destOrd="0" presId="urn:microsoft.com/office/officeart/2005/8/layout/hProcess7"/>
    <dgm:cxn modelId="{5DD698B6-A9C8-4C4D-B924-0F490380A9AF}" type="presParOf" srcId="{0C32DA2F-5DF4-44C0-8002-BD6DB7FA19A9}" destId="{FDBE80F1-B20A-48F5-ACC1-24DF43F3A0F7}" srcOrd="0" destOrd="0" presId="urn:microsoft.com/office/officeart/2005/8/layout/hProcess7"/>
    <dgm:cxn modelId="{2DA8FED3-BED1-4E7F-BE62-4F40B493A6A5}" type="presParOf" srcId="{0C32DA2F-5DF4-44C0-8002-BD6DB7FA19A9}" destId="{443B3E7B-91F9-4F1E-91D5-BBAE20491317}" srcOrd="1" destOrd="0" presId="urn:microsoft.com/office/officeart/2005/8/layout/hProcess7"/>
    <dgm:cxn modelId="{5D07F04F-0BE7-47C4-8247-B11C72DC70C7}" type="presParOf" srcId="{0C32DA2F-5DF4-44C0-8002-BD6DB7FA19A9}" destId="{BE70559C-331E-4151-8491-5EF338D76474}" srcOrd="2" destOrd="0" presId="urn:microsoft.com/office/officeart/2005/8/layout/hProcess7"/>
    <dgm:cxn modelId="{407E5349-5C2E-4412-A3D5-D27E426C4834}" type="presParOf" srcId="{94110813-A789-4036-A956-6469CF620AD5}" destId="{646CDCE8-C77C-4431-ADF6-D425ADCD8989}" srcOrd="7" destOrd="0" presId="urn:microsoft.com/office/officeart/2005/8/layout/hProcess7"/>
    <dgm:cxn modelId="{C94A5710-D1F1-4736-A3AA-1D7EE3395105}" type="presParOf" srcId="{94110813-A789-4036-A956-6469CF620AD5}" destId="{D18F8B62-C3DC-4C1B-AD1E-8EA0C57CFDB1}" srcOrd="8" destOrd="0" presId="urn:microsoft.com/office/officeart/2005/8/layout/hProcess7"/>
    <dgm:cxn modelId="{C34BD8F4-2BF6-4B97-B470-E215E1B8FE92}" type="presParOf" srcId="{D18F8B62-C3DC-4C1B-AD1E-8EA0C57CFDB1}" destId="{FCF1F32A-0AB2-414B-95FF-23C77E55C1C8}" srcOrd="0" destOrd="0" presId="urn:microsoft.com/office/officeart/2005/8/layout/hProcess7"/>
    <dgm:cxn modelId="{5F822845-3D23-433A-8D4E-3DC34D378BD9}" type="presParOf" srcId="{D18F8B62-C3DC-4C1B-AD1E-8EA0C57CFDB1}" destId="{D0DE31BB-260E-4672-A7A2-26CCA39722CA}" srcOrd="1" destOrd="0" presId="urn:microsoft.com/office/officeart/2005/8/layout/hProcess7"/>
    <dgm:cxn modelId="{D93B1528-E540-4A93-9CA1-B177D668FD1C}" type="presParOf" srcId="{D18F8B62-C3DC-4C1B-AD1E-8EA0C57CFDB1}" destId="{C713FD97-0E3A-4175-8C0D-F8872FE370A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6A5F14B-0899-4B1E-A947-B645646B2B32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D379F83-F80B-442F-9F2F-8F4805BB67B6}">
      <dgm:prSet phldrT="[Texto]" custT="1"/>
      <dgm:spPr/>
      <dgm:t>
        <a:bodyPr/>
        <a:lstStyle/>
        <a:p>
          <a:r>
            <a:rPr lang="es-ES" sz="4000" dirty="0" smtClean="0"/>
            <a:t> </a:t>
          </a:r>
          <a:endParaRPr lang="es-ES" sz="4000" dirty="0"/>
        </a:p>
      </dgm:t>
    </dgm:pt>
    <dgm:pt modelId="{77FBA805-CF0F-487C-AECF-3CD84AAF7C26}" type="parTrans" cxnId="{3DFB202E-61A1-4692-83EE-1DEE4576F4D6}">
      <dgm:prSet/>
      <dgm:spPr/>
      <dgm:t>
        <a:bodyPr/>
        <a:lstStyle/>
        <a:p>
          <a:endParaRPr lang="es-ES"/>
        </a:p>
      </dgm:t>
    </dgm:pt>
    <dgm:pt modelId="{9FE1874A-7ECD-4F3D-B665-ADDC47B40EDD}" type="sibTrans" cxnId="{3DFB202E-61A1-4692-83EE-1DEE4576F4D6}">
      <dgm:prSet/>
      <dgm:spPr/>
      <dgm:t>
        <a:bodyPr/>
        <a:lstStyle/>
        <a:p>
          <a:endParaRPr lang="es-ES"/>
        </a:p>
      </dgm:t>
    </dgm:pt>
    <dgm:pt modelId="{FD97BF85-42A5-48ED-BFC1-A1CBD86D444E}">
      <dgm:prSet phldrT="[Texto]" custT="1"/>
      <dgm:spPr/>
      <dgm:t>
        <a:bodyPr/>
        <a:lstStyle/>
        <a:p>
          <a:r>
            <a:rPr lang="es-MX" sz="2800" dirty="0" smtClean="0"/>
            <a:t>VF= Abril 2001 = VP12(Marzo 2001)*(1.02) ^1</a:t>
          </a:r>
          <a:br>
            <a:rPr lang="es-MX" sz="2800" dirty="0" smtClean="0"/>
          </a:br>
          <a:r>
            <a:rPr lang="es-MX" sz="2800" dirty="0" smtClean="0"/>
            <a:t>Abril= VF = 1395*(1.02) ^1 = 1422.9</a:t>
          </a:r>
          <a:br>
            <a:rPr lang="es-MX" sz="2800" dirty="0" smtClean="0"/>
          </a:br>
          <a:r>
            <a:rPr lang="es-MX" sz="2800" dirty="0" smtClean="0"/>
            <a:t>Abril 2001= VF= 1423 ($/Anual) col. 13</a:t>
          </a:r>
          <a:endParaRPr lang="es-ES" sz="2800" dirty="0"/>
        </a:p>
      </dgm:t>
    </dgm:pt>
    <dgm:pt modelId="{C2BE6274-268B-4A0A-9882-11A3C4DA692F}" type="parTrans" cxnId="{5F9D7028-8C74-4645-9922-C9326EE210FB}">
      <dgm:prSet/>
      <dgm:spPr/>
      <dgm:t>
        <a:bodyPr/>
        <a:lstStyle/>
        <a:p>
          <a:endParaRPr lang="es-ES"/>
        </a:p>
      </dgm:t>
    </dgm:pt>
    <dgm:pt modelId="{68BFD59F-B8F8-42D4-A461-22929F0DD669}" type="sibTrans" cxnId="{5F9D7028-8C74-4645-9922-C9326EE210FB}">
      <dgm:prSet/>
      <dgm:spPr/>
      <dgm:t>
        <a:bodyPr/>
        <a:lstStyle/>
        <a:p>
          <a:endParaRPr lang="es-ES"/>
        </a:p>
      </dgm:t>
    </dgm:pt>
    <dgm:pt modelId="{9A3EB6D1-3743-47FE-AA11-195A8D2B6B4D}">
      <dgm:prSet phldrT="[Texto]"/>
      <dgm:spPr/>
      <dgm:t>
        <a:bodyPr/>
        <a:lstStyle/>
        <a:p>
          <a:r>
            <a:rPr lang="es-ES" dirty="0" smtClean="0"/>
            <a:t>También:</a:t>
          </a:r>
          <a:endParaRPr lang="es-ES" dirty="0"/>
        </a:p>
      </dgm:t>
    </dgm:pt>
    <dgm:pt modelId="{4669624B-2D38-4F09-B653-2661295DAC48}" type="parTrans" cxnId="{406DEC02-88BA-4BBB-8788-5ECF1FD98420}">
      <dgm:prSet/>
      <dgm:spPr/>
      <dgm:t>
        <a:bodyPr/>
        <a:lstStyle/>
        <a:p>
          <a:endParaRPr lang="es-ES"/>
        </a:p>
      </dgm:t>
    </dgm:pt>
    <dgm:pt modelId="{119A0751-F063-4736-A732-028333A94DBD}" type="sibTrans" cxnId="{406DEC02-88BA-4BBB-8788-5ECF1FD98420}">
      <dgm:prSet/>
      <dgm:spPr/>
      <dgm:t>
        <a:bodyPr/>
        <a:lstStyle/>
        <a:p>
          <a:endParaRPr lang="es-ES"/>
        </a:p>
      </dgm:t>
    </dgm:pt>
    <dgm:pt modelId="{CE4005B1-CCBB-46F6-AADE-EE45D9937BC6}">
      <dgm:prSet phldrT="[Texto]" custT="1"/>
      <dgm:spPr/>
      <dgm:t>
        <a:bodyPr/>
        <a:lstStyle/>
        <a:p>
          <a:r>
            <a:rPr lang="es-MX" sz="2800" dirty="0" smtClean="0"/>
            <a:t>VF= Abril 2001= Nov. 2000(1+i) ^5 =</a:t>
          </a:r>
          <a:br>
            <a:rPr lang="es-MX" sz="2800" dirty="0" smtClean="0"/>
          </a:br>
          <a:r>
            <a:rPr lang="es-MX" sz="2800" dirty="0" smtClean="0"/>
            <a:t>VF= Abril 2001= 1289 (1.10408) ^5 =</a:t>
          </a:r>
          <a:br>
            <a:rPr lang="es-MX" sz="2800" dirty="0" smtClean="0"/>
          </a:br>
          <a:r>
            <a:rPr lang="es-MX" sz="2800" dirty="0" smtClean="0"/>
            <a:t>Abril 2001= VF = 1423 ($/Anual) col. 13</a:t>
          </a:r>
          <a:endParaRPr lang="es-ES" sz="2800" dirty="0"/>
        </a:p>
      </dgm:t>
    </dgm:pt>
    <dgm:pt modelId="{CF28CE75-C266-40EA-9CA0-C9AB25B0AFD2}" type="parTrans" cxnId="{536F8C6F-763F-4AC1-9F6C-35A7C3672469}">
      <dgm:prSet/>
      <dgm:spPr/>
      <dgm:t>
        <a:bodyPr/>
        <a:lstStyle/>
        <a:p>
          <a:endParaRPr lang="es-ES"/>
        </a:p>
      </dgm:t>
    </dgm:pt>
    <dgm:pt modelId="{E56ADE57-C7F7-424E-A9D8-EB58083772E6}" type="sibTrans" cxnId="{536F8C6F-763F-4AC1-9F6C-35A7C3672469}">
      <dgm:prSet/>
      <dgm:spPr/>
      <dgm:t>
        <a:bodyPr/>
        <a:lstStyle/>
        <a:p>
          <a:endParaRPr lang="es-ES"/>
        </a:p>
      </dgm:t>
    </dgm:pt>
    <dgm:pt modelId="{25988013-4ED4-491D-9118-00F540DF70A8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F6805984-A8A0-47F8-958C-2A6501254AAE}" type="parTrans" cxnId="{0E401F53-B8EB-43A0-958B-35CD2937C932}">
      <dgm:prSet/>
      <dgm:spPr/>
      <dgm:t>
        <a:bodyPr/>
        <a:lstStyle/>
        <a:p>
          <a:endParaRPr lang="es-ES"/>
        </a:p>
      </dgm:t>
    </dgm:pt>
    <dgm:pt modelId="{514CABCD-E401-4551-B829-209288EA1B61}" type="sibTrans" cxnId="{0E401F53-B8EB-43A0-958B-35CD2937C932}">
      <dgm:prSet/>
      <dgm:spPr/>
      <dgm:t>
        <a:bodyPr/>
        <a:lstStyle/>
        <a:p>
          <a:endParaRPr lang="es-ES"/>
        </a:p>
      </dgm:t>
    </dgm:pt>
    <dgm:pt modelId="{A031E082-7A50-410A-B7E0-180D360ADB9B}">
      <dgm:prSet phldrT="[Texto]" custT="1"/>
      <dgm:spPr>
        <a:blipFill rotWithShape="1">
          <a:blip xmlns:r="http://schemas.openxmlformats.org/officeDocument/2006/relationships" r:embed="rId1"/>
          <a:stretch>
            <a:fillRect l="-7205" t="-802" r="-2882" b="-267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B921FEB5-9AA3-4197-884F-D421DB7BE5E3}" type="parTrans" cxnId="{7AACA9B7-E65B-4EE3-8783-29F26659E43A}">
      <dgm:prSet/>
      <dgm:spPr/>
      <dgm:t>
        <a:bodyPr/>
        <a:lstStyle/>
        <a:p>
          <a:endParaRPr lang="es-ES"/>
        </a:p>
      </dgm:t>
    </dgm:pt>
    <dgm:pt modelId="{1B9A547C-18E0-46F4-9C23-164F80EE4860}" type="sibTrans" cxnId="{7AACA9B7-E65B-4EE3-8783-29F26659E43A}">
      <dgm:prSet/>
      <dgm:spPr/>
      <dgm:t>
        <a:bodyPr/>
        <a:lstStyle/>
        <a:p>
          <a:endParaRPr lang="es-ES"/>
        </a:p>
      </dgm:t>
    </dgm:pt>
    <dgm:pt modelId="{91B67835-C437-490C-8046-F5823F2C72AD}">
      <dgm:prSet phldrT="[Texto]"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A36FFBBD-FA57-4977-8DEC-F226761EE50A}" type="parTrans" cxnId="{7F4B77A4-0B48-4D79-B40E-EEF920277CB7}">
      <dgm:prSet/>
      <dgm:spPr/>
      <dgm:t>
        <a:bodyPr/>
        <a:lstStyle/>
        <a:p>
          <a:endParaRPr lang="es-ES"/>
        </a:p>
      </dgm:t>
    </dgm:pt>
    <dgm:pt modelId="{4A2DEA5E-1E29-4745-8FBE-298234B1D151}" type="sibTrans" cxnId="{7F4B77A4-0B48-4D79-B40E-EEF920277CB7}">
      <dgm:prSet/>
      <dgm:spPr/>
      <dgm:t>
        <a:bodyPr/>
        <a:lstStyle/>
        <a:p>
          <a:endParaRPr lang="es-ES"/>
        </a:p>
      </dgm:t>
    </dgm:pt>
    <dgm:pt modelId="{737FFA43-6602-4F1D-8B89-1123F1A6FC45}">
      <dgm:prSet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47FD3D37-852E-4921-9FB0-930986CA836A}" type="parTrans" cxnId="{77BA7AE9-9F8B-4A19-BCFD-9CA9DB4ED438}">
      <dgm:prSet/>
      <dgm:spPr/>
      <dgm:t>
        <a:bodyPr/>
        <a:lstStyle/>
        <a:p>
          <a:endParaRPr lang="es-ES"/>
        </a:p>
      </dgm:t>
    </dgm:pt>
    <dgm:pt modelId="{41310656-5E2A-462F-B9E6-EFFE0C35B9C8}" type="sibTrans" cxnId="{77BA7AE9-9F8B-4A19-BCFD-9CA9DB4ED438}">
      <dgm:prSet/>
      <dgm:spPr/>
      <dgm:t>
        <a:bodyPr/>
        <a:lstStyle/>
        <a:p>
          <a:endParaRPr lang="es-ES"/>
        </a:p>
      </dgm:t>
    </dgm:pt>
    <dgm:pt modelId="{893C5B75-0723-4BC1-91C3-C04A7C9FCFB9}">
      <dgm:prSet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149C45F2-7BB6-4B5C-922A-3A2922EA695C}" type="parTrans" cxnId="{E2377A37-5293-43FA-BB3C-4E129453FC09}">
      <dgm:prSet/>
      <dgm:spPr/>
      <dgm:t>
        <a:bodyPr/>
        <a:lstStyle/>
        <a:p>
          <a:endParaRPr lang="es-ES"/>
        </a:p>
      </dgm:t>
    </dgm:pt>
    <dgm:pt modelId="{7F1687CF-659D-4B2B-8E45-950E58474A0E}" type="sibTrans" cxnId="{E2377A37-5293-43FA-BB3C-4E129453FC09}">
      <dgm:prSet/>
      <dgm:spPr/>
      <dgm:t>
        <a:bodyPr/>
        <a:lstStyle/>
        <a:p>
          <a:endParaRPr lang="es-ES"/>
        </a:p>
      </dgm:t>
    </dgm:pt>
    <dgm:pt modelId="{94110813-A789-4036-A956-6469CF620AD5}" type="pres">
      <dgm:prSet presAssocID="{86A5F14B-0899-4B1E-A947-B645646B2B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602896E-6FD5-47D5-8055-62EB12AC7A5E}" type="pres">
      <dgm:prSet presAssocID="{4D379F83-F80B-442F-9F2F-8F4805BB67B6}" presName="compositeNode" presStyleCnt="0">
        <dgm:presLayoutVars>
          <dgm:bulletEnabled val="1"/>
        </dgm:presLayoutVars>
      </dgm:prSet>
      <dgm:spPr/>
    </dgm:pt>
    <dgm:pt modelId="{C6321AE7-D8B3-4B52-A175-95D46D20EEC8}" type="pres">
      <dgm:prSet presAssocID="{4D379F83-F80B-442F-9F2F-8F4805BB67B6}" presName="bgRect" presStyleLbl="node1" presStyleIdx="0" presStyleCnt="3" custScaleY="139103"/>
      <dgm:spPr/>
      <dgm:t>
        <a:bodyPr/>
        <a:lstStyle/>
        <a:p>
          <a:endParaRPr lang="es-ES"/>
        </a:p>
      </dgm:t>
    </dgm:pt>
    <dgm:pt modelId="{671CA150-FCDB-4811-B2AE-404FE1CF8EE7}" type="pres">
      <dgm:prSet presAssocID="{4D379F83-F80B-442F-9F2F-8F4805BB67B6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18963F-5DC6-4860-B415-A0CCFCB609CC}" type="pres">
      <dgm:prSet presAssocID="{4D379F83-F80B-442F-9F2F-8F4805BB67B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DE46BE-A322-4B7B-A030-2766CC1FBF17}" type="pres">
      <dgm:prSet presAssocID="{9FE1874A-7ECD-4F3D-B665-ADDC47B40EDD}" presName="hSp" presStyleCnt="0"/>
      <dgm:spPr/>
    </dgm:pt>
    <dgm:pt modelId="{BA3D9B74-43A5-47B7-BD41-CD17F82CFBDF}" type="pres">
      <dgm:prSet presAssocID="{9FE1874A-7ECD-4F3D-B665-ADDC47B40EDD}" presName="vProcSp" presStyleCnt="0"/>
      <dgm:spPr/>
    </dgm:pt>
    <dgm:pt modelId="{ED495BDB-0D88-4AE6-9122-8E67EF47DFD8}" type="pres">
      <dgm:prSet presAssocID="{9FE1874A-7ECD-4F3D-B665-ADDC47B40EDD}" presName="vSp1" presStyleCnt="0"/>
      <dgm:spPr/>
    </dgm:pt>
    <dgm:pt modelId="{EFF49792-9EBD-4797-B3C5-DA99B0C106FB}" type="pres">
      <dgm:prSet presAssocID="{9FE1874A-7ECD-4F3D-B665-ADDC47B40EDD}" presName="simulatedConn" presStyleLbl="solidFgAcc1" presStyleIdx="0" presStyleCnt="2"/>
      <dgm:spPr/>
    </dgm:pt>
    <dgm:pt modelId="{F0586642-2E6F-411A-8716-AA5F2DFF5B11}" type="pres">
      <dgm:prSet presAssocID="{9FE1874A-7ECD-4F3D-B665-ADDC47B40EDD}" presName="vSp2" presStyleCnt="0"/>
      <dgm:spPr/>
    </dgm:pt>
    <dgm:pt modelId="{37EEE32A-790D-49AC-951C-C0FFE39B86D3}" type="pres">
      <dgm:prSet presAssocID="{9FE1874A-7ECD-4F3D-B665-ADDC47B40EDD}" presName="sibTrans" presStyleCnt="0"/>
      <dgm:spPr/>
    </dgm:pt>
    <dgm:pt modelId="{A7F11543-E081-44F7-A267-7F2A2C904375}" type="pres">
      <dgm:prSet presAssocID="{9A3EB6D1-3743-47FE-AA11-195A8D2B6B4D}" presName="compositeNode" presStyleCnt="0">
        <dgm:presLayoutVars>
          <dgm:bulletEnabled val="1"/>
        </dgm:presLayoutVars>
      </dgm:prSet>
      <dgm:spPr/>
    </dgm:pt>
    <dgm:pt modelId="{D7C663C5-116B-41F7-978D-3CBFB66B2499}" type="pres">
      <dgm:prSet presAssocID="{9A3EB6D1-3743-47FE-AA11-195A8D2B6B4D}" presName="bgRect" presStyleLbl="node1" presStyleIdx="1" presStyleCnt="3" custScaleY="140143" custLinFactNeighborY="-6287"/>
      <dgm:spPr/>
      <dgm:t>
        <a:bodyPr/>
        <a:lstStyle/>
        <a:p>
          <a:endParaRPr lang="es-ES"/>
        </a:p>
      </dgm:t>
    </dgm:pt>
    <dgm:pt modelId="{0E4870A2-D379-40CC-8805-7DFEB1B260DE}" type="pres">
      <dgm:prSet presAssocID="{9A3EB6D1-3743-47FE-AA11-195A8D2B6B4D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276884-B433-431D-8715-15075B01AB96}" type="pres">
      <dgm:prSet presAssocID="{9A3EB6D1-3743-47FE-AA11-195A8D2B6B4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CC1F26-0833-43CE-80A7-68FBBF39ED98}" type="pres">
      <dgm:prSet presAssocID="{119A0751-F063-4736-A732-028333A94DBD}" presName="hSp" presStyleCnt="0"/>
      <dgm:spPr/>
    </dgm:pt>
    <dgm:pt modelId="{0C32DA2F-5DF4-44C0-8002-BD6DB7FA19A9}" type="pres">
      <dgm:prSet presAssocID="{119A0751-F063-4736-A732-028333A94DBD}" presName="vProcSp" presStyleCnt="0"/>
      <dgm:spPr/>
    </dgm:pt>
    <dgm:pt modelId="{FDBE80F1-B20A-48F5-ACC1-24DF43F3A0F7}" type="pres">
      <dgm:prSet presAssocID="{119A0751-F063-4736-A732-028333A94DBD}" presName="vSp1" presStyleCnt="0"/>
      <dgm:spPr/>
    </dgm:pt>
    <dgm:pt modelId="{443B3E7B-91F9-4F1E-91D5-BBAE20491317}" type="pres">
      <dgm:prSet presAssocID="{119A0751-F063-4736-A732-028333A94DBD}" presName="simulatedConn" presStyleLbl="solidFgAcc1" presStyleIdx="1" presStyleCnt="2"/>
      <dgm:spPr/>
    </dgm:pt>
    <dgm:pt modelId="{BE70559C-331E-4151-8491-5EF338D76474}" type="pres">
      <dgm:prSet presAssocID="{119A0751-F063-4736-A732-028333A94DBD}" presName="vSp2" presStyleCnt="0"/>
      <dgm:spPr/>
    </dgm:pt>
    <dgm:pt modelId="{646CDCE8-C77C-4431-ADF6-D425ADCD8989}" type="pres">
      <dgm:prSet presAssocID="{119A0751-F063-4736-A732-028333A94DBD}" presName="sibTrans" presStyleCnt="0"/>
      <dgm:spPr/>
    </dgm:pt>
    <dgm:pt modelId="{D18F8B62-C3DC-4C1B-AD1E-8EA0C57CFDB1}" type="pres">
      <dgm:prSet presAssocID="{25988013-4ED4-491D-9118-00F540DF70A8}" presName="compositeNode" presStyleCnt="0">
        <dgm:presLayoutVars>
          <dgm:bulletEnabled val="1"/>
        </dgm:presLayoutVars>
      </dgm:prSet>
      <dgm:spPr/>
    </dgm:pt>
    <dgm:pt modelId="{FCF1F32A-0AB2-414B-95FF-23C77E55C1C8}" type="pres">
      <dgm:prSet presAssocID="{25988013-4ED4-491D-9118-00F540DF70A8}" presName="bgRect" presStyleLbl="node1" presStyleIdx="2" presStyleCnt="3" custScaleY="133834" custLinFactNeighborY="-8401"/>
      <dgm:spPr/>
      <dgm:t>
        <a:bodyPr/>
        <a:lstStyle/>
        <a:p>
          <a:endParaRPr lang="es-ES"/>
        </a:p>
      </dgm:t>
    </dgm:pt>
    <dgm:pt modelId="{D0DE31BB-260E-4672-A7A2-26CCA39722CA}" type="pres">
      <dgm:prSet presAssocID="{25988013-4ED4-491D-9118-00F540DF70A8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13FD97-0E3A-4175-8C0D-F8872FE370A5}" type="pres">
      <dgm:prSet presAssocID="{25988013-4ED4-491D-9118-00F540DF70A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F7CA123-A6FE-456B-B1A1-D482C68AEE2D}" type="presOf" srcId="{9A3EB6D1-3743-47FE-AA11-195A8D2B6B4D}" destId="{D7C663C5-116B-41F7-978D-3CBFB66B2499}" srcOrd="0" destOrd="0" presId="urn:microsoft.com/office/officeart/2005/8/layout/hProcess7"/>
    <dgm:cxn modelId="{0E401F53-B8EB-43A0-958B-35CD2937C932}" srcId="{86A5F14B-0899-4B1E-A947-B645646B2B32}" destId="{25988013-4ED4-491D-9118-00F540DF70A8}" srcOrd="2" destOrd="0" parTransId="{F6805984-A8A0-47F8-958C-2A6501254AAE}" sibTransId="{514CABCD-E401-4551-B829-209288EA1B61}"/>
    <dgm:cxn modelId="{2B2A12AA-D85D-453D-9DB7-5EB0C54B93A3}" type="presOf" srcId="{4D379F83-F80B-442F-9F2F-8F4805BB67B6}" destId="{C6321AE7-D8B3-4B52-A175-95D46D20EEC8}" srcOrd="0" destOrd="0" presId="urn:microsoft.com/office/officeart/2005/8/layout/hProcess7"/>
    <dgm:cxn modelId="{77BA7AE9-9F8B-4A19-BCFD-9CA9DB4ED438}" srcId="{25988013-4ED4-491D-9118-00F540DF70A8}" destId="{737FFA43-6602-4F1D-8B89-1123F1A6FC45}" srcOrd="1" destOrd="0" parTransId="{47FD3D37-852E-4921-9FB0-930986CA836A}" sibTransId="{41310656-5E2A-462F-B9E6-EFFE0C35B9C8}"/>
    <dgm:cxn modelId="{A13A3DA5-6629-4137-AC47-BE20DAA5FF69}" type="presOf" srcId="{86A5F14B-0899-4B1E-A947-B645646B2B32}" destId="{94110813-A789-4036-A956-6469CF620AD5}" srcOrd="0" destOrd="0" presId="urn:microsoft.com/office/officeart/2005/8/layout/hProcess7"/>
    <dgm:cxn modelId="{0250635B-FC15-4F4A-BA0C-F64488B1E9BC}" type="presOf" srcId="{A031E082-7A50-410A-B7E0-180D360ADB9B}" destId="{C713FD97-0E3A-4175-8C0D-F8872FE370A5}" srcOrd="0" destOrd="0" presId="urn:microsoft.com/office/officeart/2005/8/layout/hProcess7"/>
    <dgm:cxn modelId="{7F4B77A4-0B48-4D79-B40E-EEF920277CB7}" srcId="{25988013-4ED4-491D-9118-00F540DF70A8}" destId="{91B67835-C437-490C-8046-F5823F2C72AD}" srcOrd="3" destOrd="0" parTransId="{A36FFBBD-FA57-4977-8DEC-F226761EE50A}" sibTransId="{4A2DEA5E-1E29-4745-8FBE-298234B1D151}"/>
    <dgm:cxn modelId="{932B21F5-6EAD-48C7-943E-689553E41DBA}" type="presOf" srcId="{737FFA43-6602-4F1D-8B89-1123F1A6FC45}" destId="{C713FD97-0E3A-4175-8C0D-F8872FE370A5}" srcOrd="0" destOrd="1" presId="urn:microsoft.com/office/officeart/2005/8/layout/hProcess7"/>
    <dgm:cxn modelId="{2080F758-1C86-41E3-B5A1-C2139E680EBF}" type="presOf" srcId="{25988013-4ED4-491D-9118-00F540DF70A8}" destId="{FCF1F32A-0AB2-414B-95FF-23C77E55C1C8}" srcOrd="0" destOrd="0" presId="urn:microsoft.com/office/officeart/2005/8/layout/hProcess7"/>
    <dgm:cxn modelId="{3DFB202E-61A1-4692-83EE-1DEE4576F4D6}" srcId="{86A5F14B-0899-4B1E-A947-B645646B2B32}" destId="{4D379F83-F80B-442F-9F2F-8F4805BB67B6}" srcOrd="0" destOrd="0" parTransId="{77FBA805-CF0F-487C-AECF-3CD84AAF7C26}" sibTransId="{9FE1874A-7ECD-4F3D-B665-ADDC47B40EDD}"/>
    <dgm:cxn modelId="{5CA98BD6-7D6C-4526-8A55-69E84D52A8AC}" type="presOf" srcId="{893C5B75-0723-4BC1-91C3-C04A7C9FCFB9}" destId="{C713FD97-0E3A-4175-8C0D-F8872FE370A5}" srcOrd="0" destOrd="2" presId="urn:microsoft.com/office/officeart/2005/8/layout/hProcess7"/>
    <dgm:cxn modelId="{B2C04FDF-5E74-46A5-864D-96D5EB8B659B}" type="presOf" srcId="{25988013-4ED4-491D-9118-00F540DF70A8}" destId="{D0DE31BB-260E-4672-A7A2-26CCA39722CA}" srcOrd="1" destOrd="0" presId="urn:microsoft.com/office/officeart/2005/8/layout/hProcess7"/>
    <dgm:cxn modelId="{9F267D1A-2EAB-4205-A3E0-EEE4A9135C21}" type="presOf" srcId="{4D379F83-F80B-442F-9F2F-8F4805BB67B6}" destId="{671CA150-FCDB-4811-B2AE-404FE1CF8EE7}" srcOrd="1" destOrd="0" presId="urn:microsoft.com/office/officeart/2005/8/layout/hProcess7"/>
    <dgm:cxn modelId="{0B442DB0-E328-4044-BC8D-0785DE5C05AF}" type="presOf" srcId="{91B67835-C437-490C-8046-F5823F2C72AD}" destId="{C713FD97-0E3A-4175-8C0D-F8872FE370A5}" srcOrd="0" destOrd="3" presId="urn:microsoft.com/office/officeart/2005/8/layout/hProcess7"/>
    <dgm:cxn modelId="{E2377A37-5293-43FA-BB3C-4E129453FC09}" srcId="{25988013-4ED4-491D-9118-00F540DF70A8}" destId="{893C5B75-0723-4BC1-91C3-C04A7C9FCFB9}" srcOrd="2" destOrd="0" parTransId="{149C45F2-7BB6-4B5C-922A-3A2922EA695C}" sibTransId="{7F1687CF-659D-4B2B-8E45-950E58474A0E}"/>
    <dgm:cxn modelId="{5F9D7028-8C74-4645-9922-C9326EE210FB}" srcId="{4D379F83-F80B-442F-9F2F-8F4805BB67B6}" destId="{FD97BF85-42A5-48ED-BFC1-A1CBD86D444E}" srcOrd="0" destOrd="0" parTransId="{C2BE6274-268B-4A0A-9882-11A3C4DA692F}" sibTransId="{68BFD59F-B8F8-42D4-A461-22929F0DD669}"/>
    <dgm:cxn modelId="{99EFF3F4-1710-4C08-8A39-44E09235E703}" type="presOf" srcId="{9A3EB6D1-3743-47FE-AA11-195A8D2B6B4D}" destId="{0E4870A2-D379-40CC-8805-7DFEB1B260DE}" srcOrd="1" destOrd="0" presId="urn:microsoft.com/office/officeart/2005/8/layout/hProcess7"/>
    <dgm:cxn modelId="{52792937-7EBE-4EA5-840B-65A9F0AA482F}" type="presOf" srcId="{CE4005B1-CCBB-46F6-AADE-EE45D9937BC6}" destId="{8D276884-B433-431D-8715-15075B01AB96}" srcOrd="0" destOrd="0" presId="urn:microsoft.com/office/officeart/2005/8/layout/hProcess7"/>
    <dgm:cxn modelId="{F2934EBF-18FB-46B0-B04A-152050062B98}" type="presOf" srcId="{FD97BF85-42A5-48ED-BFC1-A1CBD86D444E}" destId="{6818963F-5DC6-4860-B415-A0CCFCB609CC}" srcOrd="0" destOrd="0" presId="urn:microsoft.com/office/officeart/2005/8/layout/hProcess7"/>
    <dgm:cxn modelId="{406DEC02-88BA-4BBB-8788-5ECF1FD98420}" srcId="{86A5F14B-0899-4B1E-A947-B645646B2B32}" destId="{9A3EB6D1-3743-47FE-AA11-195A8D2B6B4D}" srcOrd="1" destOrd="0" parTransId="{4669624B-2D38-4F09-B653-2661295DAC48}" sibTransId="{119A0751-F063-4736-A732-028333A94DBD}"/>
    <dgm:cxn modelId="{536F8C6F-763F-4AC1-9F6C-35A7C3672469}" srcId="{9A3EB6D1-3743-47FE-AA11-195A8D2B6B4D}" destId="{CE4005B1-CCBB-46F6-AADE-EE45D9937BC6}" srcOrd="0" destOrd="0" parTransId="{CF28CE75-C266-40EA-9CA0-C9AB25B0AFD2}" sibTransId="{E56ADE57-C7F7-424E-A9D8-EB58083772E6}"/>
    <dgm:cxn modelId="{7AACA9B7-E65B-4EE3-8783-29F26659E43A}" srcId="{25988013-4ED4-491D-9118-00F540DF70A8}" destId="{A031E082-7A50-410A-B7E0-180D360ADB9B}" srcOrd="0" destOrd="0" parTransId="{B921FEB5-9AA3-4197-884F-D421DB7BE5E3}" sibTransId="{1B9A547C-18E0-46F4-9C23-164F80EE4860}"/>
    <dgm:cxn modelId="{E4D6BF22-1847-420D-A653-E6FB1A0CF6D3}" type="presParOf" srcId="{94110813-A789-4036-A956-6469CF620AD5}" destId="{D602896E-6FD5-47D5-8055-62EB12AC7A5E}" srcOrd="0" destOrd="0" presId="urn:microsoft.com/office/officeart/2005/8/layout/hProcess7"/>
    <dgm:cxn modelId="{0F4E979F-FF9B-4D82-9C58-CB81655BAA9A}" type="presParOf" srcId="{D602896E-6FD5-47D5-8055-62EB12AC7A5E}" destId="{C6321AE7-D8B3-4B52-A175-95D46D20EEC8}" srcOrd="0" destOrd="0" presId="urn:microsoft.com/office/officeart/2005/8/layout/hProcess7"/>
    <dgm:cxn modelId="{8CDB3CB8-051E-40E5-B304-D810055068FF}" type="presParOf" srcId="{D602896E-6FD5-47D5-8055-62EB12AC7A5E}" destId="{671CA150-FCDB-4811-B2AE-404FE1CF8EE7}" srcOrd="1" destOrd="0" presId="urn:microsoft.com/office/officeart/2005/8/layout/hProcess7"/>
    <dgm:cxn modelId="{B820D5D8-2F95-43D2-BD8D-714C0F912D58}" type="presParOf" srcId="{D602896E-6FD5-47D5-8055-62EB12AC7A5E}" destId="{6818963F-5DC6-4860-B415-A0CCFCB609CC}" srcOrd="2" destOrd="0" presId="urn:microsoft.com/office/officeart/2005/8/layout/hProcess7"/>
    <dgm:cxn modelId="{7C422D1A-FD48-40E5-A156-8AF31B23FF32}" type="presParOf" srcId="{94110813-A789-4036-A956-6469CF620AD5}" destId="{5ADE46BE-A322-4B7B-A030-2766CC1FBF17}" srcOrd="1" destOrd="0" presId="urn:microsoft.com/office/officeart/2005/8/layout/hProcess7"/>
    <dgm:cxn modelId="{36330931-3890-4D38-886D-71CDAE1ACB36}" type="presParOf" srcId="{94110813-A789-4036-A956-6469CF620AD5}" destId="{BA3D9B74-43A5-47B7-BD41-CD17F82CFBDF}" srcOrd="2" destOrd="0" presId="urn:microsoft.com/office/officeart/2005/8/layout/hProcess7"/>
    <dgm:cxn modelId="{E565CD2B-CB64-43A7-ADA9-24858B266144}" type="presParOf" srcId="{BA3D9B74-43A5-47B7-BD41-CD17F82CFBDF}" destId="{ED495BDB-0D88-4AE6-9122-8E67EF47DFD8}" srcOrd="0" destOrd="0" presId="urn:microsoft.com/office/officeart/2005/8/layout/hProcess7"/>
    <dgm:cxn modelId="{0AACE5AA-6B1E-4941-B164-281490282989}" type="presParOf" srcId="{BA3D9B74-43A5-47B7-BD41-CD17F82CFBDF}" destId="{EFF49792-9EBD-4797-B3C5-DA99B0C106FB}" srcOrd="1" destOrd="0" presId="urn:microsoft.com/office/officeart/2005/8/layout/hProcess7"/>
    <dgm:cxn modelId="{CFF78251-C9DF-4989-8B4B-8724D9241306}" type="presParOf" srcId="{BA3D9B74-43A5-47B7-BD41-CD17F82CFBDF}" destId="{F0586642-2E6F-411A-8716-AA5F2DFF5B11}" srcOrd="2" destOrd="0" presId="urn:microsoft.com/office/officeart/2005/8/layout/hProcess7"/>
    <dgm:cxn modelId="{86915EC7-285C-4F64-8F7D-CF83F1C0C7B7}" type="presParOf" srcId="{94110813-A789-4036-A956-6469CF620AD5}" destId="{37EEE32A-790D-49AC-951C-C0FFE39B86D3}" srcOrd="3" destOrd="0" presId="urn:microsoft.com/office/officeart/2005/8/layout/hProcess7"/>
    <dgm:cxn modelId="{731579F5-F06B-4FD2-A566-630C043D29F2}" type="presParOf" srcId="{94110813-A789-4036-A956-6469CF620AD5}" destId="{A7F11543-E081-44F7-A267-7F2A2C904375}" srcOrd="4" destOrd="0" presId="urn:microsoft.com/office/officeart/2005/8/layout/hProcess7"/>
    <dgm:cxn modelId="{964BF79B-349F-4473-833B-302ED7C723AD}" type="presParOf" srcId="{A7F11543-E081-44F7-A267-7F2A2C904375}" destId="{D7C663C5-116B-41F7-978D-3CBFB66B2499}" srcOrd="0" destOrd="0" presId="urn:microsoft.com/office/officeart/2005/8/layout/hProcess7"/>
    <dgm:cxn modelId="{155BE904-42A7-4AC1-AD37-555BE704739D}" type="presParOf" srcId="{A7F11543-E081-44F7-A267-7F2A2C904375}" destId="{0E4870A2-D379-40CC-8805-7DFEB1B260DE}" srcOrd="1" destOrd="0" presId="urn:microsoft.com/office/officeart/2005/8/layout/hProcess7"/>
    <dgm:cxn modelId="{155B75E4-DCBD-4B53-A43A-216E8203A8A2}" type="presParOf" srcId="{A7F11543-E081-44F7-A267-7F2A2C904375}" destId="{8D276884-B433-431D-8715-15075B01AB96}" srcOrd="2" destOrd="0" presId="urn:microsoft.com/office/officeart/2005/8/layout/hProcess7"/>
    <dgm:cxn modelId="{13B9B5BC-9199-4315-B2B6-657A071E334F}" type="presParOf" srcId="{94110813-A789-4036-A956-6469CF620AD5}" destId="{10CC1F26-0833-43CE-80A7-68FBBF39ED98}" srcOrd="5" destOrd="0" presId="urn:microsoft.com/office/officeart/2005/8/layout/hProcess7"/>
    <dgm:cxn modelId="{3759CA27-28E1-4139-82F1-A072296D99FF}" type="presParOf" srcId="{94110813-A789-4036-A956-6469CF620AD5}" destId="{0C32DA2F-5DF4-44C0-8002-BD6DB7FA19A9}" srcOrd="6" destOrd="0" presId="urn:microsoft.com/office/officeart/2005/8/layout/hProcess7"/>
    <dgm:cxn modelId="{5DD698B6-A9C8-4C4D-B924-0F490380A9AF}" type="presParOf" srcId="{0C32DA2F-5DF4-44C0-8002-BD6DB7FA19A9}" destId="{FDBE80F1-B20A-48F5-ACC1-24DF43F3A0F7}" srcOrd="0" destOrd="0" presId="urn:microsoft.com/office/officeart/2005/8/layout/hProcess7"/>
    <dgm:cxn modelId="{2DA8FED3-BED1-4E7F-BE62-4F40B493A6A5}" type="presParOf" srcId="{0C32DA2F-5DF4-44C0-8002-BD6DB7FA19A9}" destId="{443B3E7B-91F9-4F1E-91D5-BBAE20491317}" srcOrd="1" destOrd="0" presId="urn:microsoft.com/office/officeart/2005/8/layout/hProcess7"/>
    <dgm:cxn modelId="{5D07F04F-0BE7-47C4-8247-B11C72DC70C7}" type="presParOf" srcId="{0C32DA2F-5DF4-44C0-8002-BD6DB7FA19A9}" destId="{BE70559C-331E-4151-8491-5EF338D76474}" srcOrd="2" destOrd="0" presId="urn:microsoft.com/office/officeart/2005/8/layout/hProcess7"/>
    <dgm:cxn modelId="{407E5349-5C2E-4412-A3D5-D27E426C4834}" type="presParOf" srcId="{94110813-A789-4036-A956-6469CF620AD5}" destId="{646CDCE8-C77C-4431-ADF6-D425ADCD8989}" srcOrd="7" destOrd="0" presId="urn:microsoft.com/office/officeart/2005/8/layout/hProcess7"/>
    <dgm:cxn modelId="{C94A5710-D1F1-4736-A3AA-1D7EE3395105}" type="presParOf" srcId="{94110813-A789-4036-A956-6469CF620AD5}" destId="{D18F8B62-C3DC-4C1B-AD1E-8EA0C57CFDB1}" srcOrd="8" destOrd="0" presId="urn:microsoft.com/office/officeart/2005/8/layout/hProcess7"/>
    <dgm:cxn modelId="{C34BD8F4-2BF6-4B97-B470-E215E1B8FE92}" type="presParOf" srcId="{D18F8B62-C3DC-4C1B-AD1E-8EA0C57CFDB1}" destId="{FCF1F32A-0AB2-414B-95FF-23C77E55C1C8}" srcOrd="0" destOrd="0" presId="urn:microsoft.com/office/officeart/2005/8/layout/hProcess7"/>
    <dgm:cxn modelId="{5F822845-3D23-433A-8D4E-3DC34D378BD9}" type="presParOf" srcId="{D18F8B62-C3DC-4C1B-AD1E-8EA0C57CFDB1}" destId="{D0DE31BB-260E-4672-A7A2-26CCA39722CA}" srcOrd="1" destOrd="0" presId="urn:microsoft.com/office/officeart/2005/8/layout/hProcess7"/>
    <dgm:cxn modelId="{D93B1528-E540-4A93-9CA1-B177D668FD1C}" type="presParOf" srcId="{D18F8B62-C3DC-4C1B-AD1E-8EA0C57CFDB1}" destId="{C713FD97-0E3A-4175-8C0D-F8872FE370A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F47AFA5-4E4B-4557-9C95-83246663EB0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27E0A89-4EF4-445E-BCD3-45886758AC9D}">
      <dgm:prSet phldrT="[Texto]" custT="1"/>
      <dgm:spPr/>
      <dgm:t>
        <a:bodyPr/>
        <a:lstStyle/>
        <a:p>
          <a:r>
            <a:rPr lang="es-MX" sz="2400" dirty="0" smtClean="0"/>
            <a:t>Sobre la base de experiencias previas se estiman en 15% de los COD. Así:</a:t>
          </a:r>
          <a:endParaRPr lang="es-ES" sz="2400" dirty="0"/>
        </a:p>
      </dgm:t>
    </dgm:pt>
    <dgm:pt modelId="{8C17C270-D579-4C1F-B299-E93EF461DCC8}" type="parTrans" cxnId="{00045D25-B462-42EB-8CE0-F06FE4C15E70}">
      <dgm:prSet/>
      <dgm:spPr/>
      <dgm:t>
        <a:bodyPr/>
        <a:lstStyle/>
        <a:p>
          <a:endParaRPr lang="es-ES"/>
        </a:p>
      </dgm:t>
    </dgm:pt>
    <dgm:pt modelId="{9688AB22-177F-42AB-972E-7AC2886EB8CE}" type="sibTrans" cxnId="{00045D25-B462-42EB-8CE0-F06FE4C15E70}">
      <dgm:prSet/>
      <dgm:spPr/>
      <dgm:t>
        <a:bodyPr/>
        <a:lstStyle/>
        <a:p>
          <a:endParaRPr lang="es-ES"/>
        </a:p>
      </dgm:t>
    </dgm:pt>
    <dgm:pt modelId="{94FBDEFB-F246-4B35-8385-DA20314F2E39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 smtClean="0"/>
            <a:t>Las COI. o sea, se le calculan el 15% a toda la fila de los COD, y/o</a:t>
          </a:r>
          <a:endParaRPr lang="es-ES" sz="2400" dirty="0" smtClean="0"/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dirty="0"/>
        </a:p>
      </dgm:t>
    </dgm:pt>
    <dgm:pt modelId="{2D461949-AD67-4C13-8A51-274AFF0160F2}" type="parTrans" cxnId="{632E3D69-CCC9-44E9-A50D-5C7DA1F8FDB3}">
      <dgm:prSet/>
      <dgm:spPr/>
      <dgm:t>
        <a:bodyPr/>
        <a:lstStyle/>
        <a:p>
          <a:endParaRPr lang="es-ES"/>
        </a:p>
      </dgm:t>
    </dgm:pt>
    <dgm:pt modelId="{FA47C287-BABC-448F-9094-E5D482DC3F1F}" type="sibTrans" cxnId="{632E3D69-CCC9-44E9-A50D-5C7DA1F8FDB3}">
      <dgm:prSet/>
      <dgm:spPr/>
      <dgm:t>
        <a:bodyPr/>
        <a:lstStyle/>
        <a:p>
          <a:endParaRPr lang="es-ES"/>
        </a:p>
      </dgm:t>
    </dgm:pt>
    <dgm:pt modelId="{AA00FDD0-1E23-4693-A9E0-142FCC751DCC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 smtClean="0"/>
            <a:t>Se calcula el 15% del COD y a partir de ese valor, (234=Vp) se hace la proyección, empleando la </a:t>
          </a:r>
          <a:r>
            <a:rPr lang="es-MX" sz="2400" dirty="0" err="1" smtClean="0"/>
            <a:t>ec</a:t>
          </a:r>
          <a:endParaRPr lang="es-ES" sz="2400" dirty="0" smtClean="0"/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dirty="0"/>
        </a:p>
      </dgm:t>
    </dgm:pt>
    <dgm:pt modelId="{93C05684-8789-4867-8D11-E22D732899A2}" type="parTrans" cxnId="{74F91A9F-1611-45A3-904A-1A39B1A10828}">
      <dgm:prSet/>
      <dgm:spPr/>
      <dgm:t>
        <a:bodyPr/>
        <a:lstStyle/>
        <a:p>
          <a:endParaRPr lang="es-ES"/>
        </a:p>
      </dgm:t>
    </dgm:pt>
    <dgm:pt modelId="{A3AE1490-BEE1-4BF3-A8E6-529281A223D3}" type="sibTrans" cxnId="{74F91A9F-1611-45A3-904A-1A39B1A10828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6100213C-21F8-4988-87FB-4CBCD0C4289E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E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MX" sz="32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s-MX" sz="3200" i="1"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es-MX" sz="32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s-E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s-MX" sz="32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s-MX" sz="3200" i="1">
                            <a:latin typeface="Cambria Math"/>
                          </a:rPr>
                          <m:t>𝑃</m:t>
                        </m:r>
                      </m:sub>
                    </m:sSub>
                    <m:r>
                      <a:rPr lang="es-MX" sz="3200" i="1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s-E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s-MX" sz="3200" i="1">
                            <a:latin typeface="Cambria Math"/>
                          </a:rPr>
                          <m:t>1+</m:t>
                        </m:r>
                        <m:r>
                          <a:rPr lang="es-MX" sz="3200" i="1">
                            <a:latin typeface="Cambria Math"/>
                          </a:rPr>
                          <m:t>𝑖</m:t>
                        </m:r>
                        <m:r>
                          <a:rPr lang="es-MX" sz="3200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s-MX" sz="3200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m:oMathPara>
              </a14:m>
              <a:endParaRPr lang="es-ES" sz="3200" dirty="0"/>
            </a:p>
          </dgm:t>
        </dgm:pt>
      </mc:Choice>
      <mc:Fallback xmlns="">
        <dgm:pt modelId="{6100213C-21F8-4988-87FB-4CBCD0C4289E}">
          <dgm:prSet phldrT="[Texto]" custT="1"/>
          <dgm:spPr/>
          <dgm:t>
            <a:bodyPr/>
            <a:lstStyle/>
            <a:p>
              <a:pPr/>
              <a:r>
                <a:rPr lang="es-MX" sz="3200" i="0">
                  <a:latin typeface="Cambria Math"/>
                </a:rPr>
                <a:t>𝑉</a:t>
              </a:r>
              <a:r>
                <a:rPr lang="es-ES" sz="3200" i="0" smtClean="0">
                  <a:latin typeface="Cambria Math"/>
                </a:rPr>
                <a:t>_</a:t>
              </a:r>
              <a:r>
                <a:rPr lang="es-MX" sz="3200" i="0">
                  <a:latin typeface="Cambria Math"/>
                </a:rPr>
                <a:t>𝐹=𝑉</a:t>
              </a:r>
              <a:r>
                <a:rPr lang="es-ES" sz="3200" i="0">
                  <a:latin typeface="Cambria Math"/>
                </a:rPr>
                <a:t>_</a:t>
              </a:r>
              <a:r>
                <a:rPr lang="es-MX" sz="3200" i="0">
                  <a:latin typeface="Cambria Math"/>
                </a:rPr>
                <a:t>𝑃 (</a:t>
              </a:r>
              <a:r>
                <a:rPr lang="es-ES" sz="3200" i="0">
                  <a:latin typeface="Cambria Math"/>
                </a:rPr>
                <a:t>〖</a:t>
              </a:r>
              <a:r>
                <a:rPr lang="es-MX" sz="3200" i="0">
                  <a:latin typeface="Cambria Math"/>
                </a:rPr>
                <a:t>1+𝑖)</a:t>
              </a:r>
              <a:r>
                <a:rPr lang="es-ES" sz="3200" i="0">
                  <a:latin typeface="Cambria Math"/>
                </a:rPr>
                <a:t>〗^</a:t>
              </a:r>
              <a:r>
                <a:rPr lang="es-MX" sz="3200" i="0">
                  <a:latin typeface="Cambria Math"/>
                </a:rPr>
                <a:t>𝑛</a:t>
              </a:r>
              <a:endParaRPr lang="es-ES" sz="3200" dirty="0"/>
            </a:p>
          </dgm:t>
        </dgm:pt>
      </mc:Fallback>
    </mc:AlternateContent>
    <dgm:pt modelId="{DCC1E2F0-33BE-421C-822C-5C3148D39DD7}" type="parTrans" cxnId="{1C25300A-ACCF-46D7-B2D8-480FD92B8CEF}">
      <dgm:prSet/>
      <dgm:spPr/>
      <dgm:t>
        <a:bodyPr/>
        <a:lstStyle/>
        <a:p>
          <a:endParaRPr lang="es-ES"/>
        </a:p>
      </dgm:t>
    </dgm:pt>
    <dgm:pt modelId="{CFD75913-112D-4AA8-8793-4126D0C8552E}" type="sibTrans" cxnId="{1C25300A-ACCF-46D7-B2D8-480FD92B8CEF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5810D058-D605-4A59-AF87-797FF8A8AB2A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MX" sz="2400" b="1" i="1" smtClean="0">
                        <a:latin typeface="Cambria Math"/>
                      </a:rPr>
                      <m:t>𝑪𝑶𝑰</m:t>
                    </m:r>
                    <m:r>
                      <a:rPr lang="es-MX" sz="2400" b="1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s-ES" sz="2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s-MX" sz="2400" b="1" i="1">
                            <a:latin typeface="Cambria Math"/>
                          </a:rPr>
                          <m:t>𝟏𝟓</m:t>
                        </m:r>
                        <m:r>
                          <a:rPr lang="es-MX" sz="2400" b="1" i="1">
                            <a:latin typeface="Cambria Math"/>
                          </a:rPr>
                          <m:t>% </m:t>
                        </m:r>
                        <m:r>
                          <a:rPr lang="es-MX" sz="2400" b="1" i="1">
                            <a:latin typeface="Cambria Math"/>
                          </a:rPr>
                          <m:t>𝑪𝑶𝑫</m:t>
                        </m:r>
                      </m:num>
                      <m:den>
                        <m:r>
                          <a:rPr lang="es-MX" sz="2400" b="1" i="1">
                            <a:latin typeface="Cambria Math"/>
                          </a:rPr>
                          <m:t>𝟏𝟎𝟎</m:t>
                        </m:r>
                      </m:den>
                    </m:f>
                    <m:r>
                      <a:rPr lang="es-MX" sz="24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sz="2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s-MX" sz="2400" b="1" i="1">
                            <a:latin typeface="Cambria Math"/>
                          </a:rPr>
                          <m:t>𝟏𝟓𝟔𝟎</m:t>
                        </m:r>
                        <m:r>
                          <a:rPr lang="es-MX" sz="2400" b="1" i="1">
                            <a:latin typeface="Cambria Math"/>
                          </a:rPr>
                          <m:t>∗</m:t>
                        </m:r>
                        <m:r>
                          <a:rPr lang="es-MX" sz="2400" b="1" i="1"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es-MX" sz="2400" b="1" i="1">
                            <a:latin typeface="Cambria Math"/>
                          </a:rPr>
                          <m:t>𝟏𝟎𝟎</m:t>
                        </m:r>
                      </m:den>
                    </m:f>
                    <m:r>
                      <a:rPr lang="es-MX" sz="2400" b="1" i="1">
                        <a:latin typeface="Cambria Math"/>
                      </a:rPr>
                      <m:t>=</m:t>
                    </m:r>
                    <m:r>
                      <a:rPr lang="es-MX" sz="2400" b="1" i="1">
                        <a:latin typeface="Cambria Math"/>
                      </a:rPr>
                      <m:t>𝟐𝟑𝟒</m:t>
                    </m:r>
                  </m:oMath>
                </m:oMathPara>
              </a14:m>
              <a:endParaRPr lang="es-ES" sz="1800" b="1" dirty="0"/>
            </a:p>
          </dgm:t>
        </dgm:pt>
      </mc:Choice>
      <mc:Fallback xmlns="">
        <dgm:pt modelId="{5810D058-D605-4A59-AF87-797FF8A8AB2A}">
          <dgm:prSet phldrT="[Texto]" custT="1"/>
          <dgm:spPr/>
          <dgm:t>
            <a:bodyPr/>
            <a:lstStyle/>
            <a:p>
              <a:pPr/>
              <a:r>
                <a:rPr lang="es-MX" sz="2400" b="1" i="0" smtClean="0">
                  <a:latin typeface="Cambria Math"/>
                </a:rPr>
                <a:t>𝑪𝑶𝑰= </a:t>
              </a:r>
              <a:r>
                <a:rPr lang="es-MX" sz="2400" b="1" i="0">
                  <a:latin typeface="Cambria Math"/>
                </a:rPr>
                <a:t> </a:t>
              </a:r>
              <a:r>
                <a:rPr lang="es-ES" sz="2400" b="1" i="0">
                  <a:latin typeface="Cambria Math"/>
                </a:rPr>
                <a:t>(</a:t>
              </a:r>
              <a:r>
                <a:rPr lang="es-MX" sz="2400" b="1" i="0">
                  <a:latin typeface="Cambria Math"/>
                </a:rPr>
                <a:t>𝟏𝟓% 𝑪𝑶𝑫</a:t>
              </a:r>
              <a:r>
                <a:rPr lang="es-ES" sz="2400" b="1" i="0">
                  <a:latin typeface="Cambria Math"/>
                </a:rPr>
                <a:t>)/</a:t>
              </a:r>
              <a:r>
                <a:rPr lang="es-MX" sz="2400" b="1" i="0">
                  <a:latin typeface="Cambria Math"/>
                </a:rPr>
                <a:t>𝟏𝟎𝟎=</a:t>
              </a:r>
              <a:r>
                <a:rPr lang="es-ES" sz="2400" b="1" i="0">
                  <a:latin typeface="Cambria Math"/>
                </a:rPr>
                <a:t>(</a:t>
              </a:r>
              <a:r>
                <a:rPr lang="es-MX" sz="2400" b="1" i="0">
                  <a:latin typeface="Cambria Math"/>
                </a:rPr>
                <a:t>𝟏𝟓𝟔𝟎∗𝟏𝟓</a:t>
              </a:r>
              <a:r>
                <a:rPr lang="es-ES" sz="2400" b="1" i="0">
                  <a:latin typeface="Cambria Math"/>
                </a:rPr>
                <a:t>)/</a:t>
              </a:r>
              <a:r>
                <a:rPr lang="es-MX" sz="2400" b="1" i="0">
                  <a:latin typeface="Cambria Math"/>
                </a:rPr>
                <a:t>𝟏𝟎𝟎=𝟐𝟑𝟒</a:t>
              </a:r>
              <a:endParaRPr lang="es-ES" sz="1800" b="1" dirty="0"/>
            </a:p>
          </dgm:t>
        </dgm:pt>
      </mc:Fallback>
    </mc:AlternateContent>
    <dgm:pt modelId="{FB31FFEB-B991-4371-9A8F-20485C9C0B1F}" type="parTrans" cxnId="{48864CEA-2418-4915-ADF7-F559519E937A}">
      <dgm:prSet/>
      <dgm:spPr/>
      <dgm:t>
        <a:bodyPr/>
        <a:lstStyle/>
        <a:p>
          <a:endParaRPr lang="es-ES"/>
        </a:p>
      </dgm:t>
    </dgm:pt>
    <dgm:pt modelId="{60D2218F-76E0-42BB-AFB9-2C85B14CD389}" type="sibTrans" cxnId="{48864CEA-2418-4915-ADF7-F559519E937A}">
      <dgm:prSet/>
      <dgm:spPr/>
      <dgm:t>
        <a:bodyPr/>
        <a:lstStyle/>
        <a:p>
          <a:endParaRPr lang="es-ES"/>
        </a:p>
      </dgm:t>
    </dgm:pt>
    <dgm:pt modelId="{5C0046AA-9116-4244-B9E8-CB1424AB419D}" type="pres">
      <dgm:prSet presAssocID="{DF47AFA5-4E4B-4557-9C95-83246663EB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5E5169-F587-47D0-818C-359F3485C43B}" type="pres">
      <dgm:prSet presAssocID="{DF47AFA5-4E4B-4557-9C95-83246663EB03}" presName="cycle" presStyleCnt="0"/>
      <dgm:spPr/>
    </dgm:pt>
    <dgm:pt modelId="{DE45EBBC-A0A6-4CD5-BBB7-9D17F1515A8A}" type="pres">
      <dgm:prSet presAssocID="{D27E0A89-4EF4-445E-BCD3-45886758AC9D}" presName="nodeFirstNode" presStyleLbl="node1" presStyleIdx="0" presStyleCnt="5" custScaleX="110714" custScaleY="145732" custRadScaleRad="88842" custRadScaleInc="-161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A6575E-184B-4FD6-AD29-4C8D40947BDD}" type="pres">
      <dgm:prSet presAssocID="{9688AB22-177F-42AB-972E-7AC2886EB8CE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71613577-50F7-42F8-854F-74856611E454}" type="pres">
      <dgm:prSet presAssocID="{94FBDEFB-F246-4B35-8385-DA20314F2E39}" presName="nodeFollowingNodes" presStyleLbl="node1" presStyleIdx="1" presStyleCnt="5" custScaleX="110095" custScaleY="155826" custRadScaleRad="104101" custRadScaleInc="12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DA6342-A203-4C41-BACC-B0455E454453}" type="pres">
      <dgm:prSet presAssocID="{AA00FDD0-1E23-4693-A9E0-142FCC751DCC}" presName="nodeFollowingNodes" presStyleLbl="node1" presStyleIdx="2" presStyleCnt="5" custScaleX="143487" custScaleY="142343" custRadScaleRad="97589" custRadScaleInc="-190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81EB21-5C36-40F3-9974-A347FABE74DB}" type="pres">
      <dgm:prSet presAssocID="{6100213C-21F8-4988-87FB-4CBCD0C4289E}" presName="nodeFollowingNodes" presStyleLbl="node1" presStyleIdx="3" presStyleCnt="5" custRadScaleRad="100711" custRadScaleInc="200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F21828-F310-4693-AE8C-0ED28E7CB37A}" type="pres">
      <dgm:prSet presAssocID="{5810D058-D605-4A59-AF87-797FF8A8AB2A}" presName="nodeFollowingNodes" presStyleLbl="node1" presStyleIdx="4" presStyleCnt="5" custScaleX="109333" custScaleY="133138" custRadScaleRad="109133" custRadScaleInc="-187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4F91A9F-1611-45A3-904A-1A39B1A10828}" srcId="{DF47AFA5-4E4B-4557-9C95-83246663EB03}" destId="{AA00FDD0-1E23-4693-A9E0-142FCC751DCC}" srcOrd="2" destOrd="0" parTransId="{93C05684-8789-4867-8D11-E22D732899A2}" sibTransId="{A3AE1490-BEE1-4BF3-A8E6-529281A223D3}"/>
    <dgm:cxn modelId="{C42A0C63-6CE4-4D95-AE06-F5E7DB46F567}" type="presOf" srcId="{AA00FDD0-1E23-4693-A9E0-142FCC751DCC}" destId="{C6DA6342-A203-4C41-BACC-B0455E454453}" srcOrd="0" destOrd="0" presId="urn:microsoft.com/office/officeart/2005/8/layout/cycle3"/>
    <dgm:cxn modelId="{1C25300A-ACCF-46D7-B2D8-480FD92B8CEF}" srcId="{DF47AFA5-4E4B-4557-9C95-83246663EB03}" destId="{6100213C-21F8-4988-87FB-4CBCD0C4289E}" srcOrd="3" destOrd="0" parTransId="{DCC1E2F0-33BE-421C-822C-5C3148D39DD7}" sibTransId="{CFD75913-112D-4AA8-8793-4126D0C8552E}"/>
    <dgm:cxn modelId="{84F0E8B9-5DAB-430E-BD63-F188ACDD8F01}" type="presOf" srcId="{5810D058-D605-4A59-AF87-797FF8A8AB2A}" destId="{61F21828-F310-4693-AE8C-0ED28E7CB37A}" srcOrd="0" destOrd="0" presId="urn:microsoft.com/office/officeart/2005/8/layout/cycle3"/>
    <dgm:cxn modelId="{7705868D-AA2E-469C-A3BC-FDBB08EC3209}" type="presOf" srcId="{DF47AFA5-4E4B-4557-9C95-83246663EB03}" destId="{5C0046AA-9116-4244-B9E8-CB1424AB419D}" srcOrd="0" destOrd="0" presId="urn:microsoft.com/office/officeart/2005/8/layout/cycle3"/>
    <dgm:cxn modelId="{BABD5D78-EB12-4122-A151-9992A17E72CA}" type="presOf" srcId="{9688AB22-177F-42AB-972E-7AC2886EB8CE}" destId="{E7A6575E-184B-4FD6-AD29-4C8D40947BDD}" srcOrd="0" destOrd="0" presId="urn:microsoft.com/office/officeart/2005/8/layout/cycle3"/>
    <dgm:cxn modelId="{632E3D69-CCC9-44E9-A50D-5C7DA1F8FDB3}" srcId="{DF47AFA5-4E4B-4557-9C95-83246663EB03}" destId="{94FBDEFB-F246-4B35-8385-DA20314F2E39}" srcOrd="1" destOrd="0" parTransId="{2D461949-AD67-4C13-8A51-274AFF0160F2}" sibTransId="{FA47C287-BABC-448F-9094-E5D482DC3F1F}"/>
    <dgm:cxn modelId="{8BA72CD7-7B34-4809-B791-8E74C4A95BCC}" type="presOf" srcId="{6100213C-21F8-4988-87FB-4CBCD0C4289E}" destId="{5A81EB21-5C36-40F3-9974-A347FABE74DB}" srcOrd="0" destOrd="0" presId="urn:microsoft.com/office/officeart/2005/8/layout/cycle3"/>
    <dgm:cxn modelId="{8FD83A7E-E384-442C-AA49-94788A1034A4}" type="presOf" srcId="{94FBDEFB-F246-4B35-8385-DA20314F2E39}" destId="{71613577-50F7-42F8-854F-74856611E454}" srcOrd="0" destOrd="0" presId="urn:microsoft.com/office/officeart/2005/8/layout/cycle3"/>
    <dgm:cxn modelId="{00045D25-B462-42EB-8CE0-F06FE4C15E70}" srcId="{DF47AFA5-4E4B-4557-9C95-83246663EB03}" destId="{D27E0A89-4EF4-445E-BCD3-45886758AC9D}" srcOrd="0" destOrd="0" parTransId="{8C17C270-D579-4C1F-B299-E93EF461DCC8}" sibTransId="{9688AB22-177F-42AB-972E-7AC2886EB8CE}"/>
    <dgm:cxn modelId="{E57FC377-7AC0-485F-8489-22D3B992DCB0}" type="presOf" srcId="{D27E0A89-4EF4-445E-BCD3-45886758AC9D}" destId="{DE45EBBC-A0A6-4CD5-BBB7-9D17F1515A8A}" srcOrd="0" destOrd="0" presId="urn:microsoft.com/office/officeart/2005/8/layout/cycle3"/>
    <dgm:cxn modelId="{48864CEA-2418-4915-ADF7-F559519E937A}" srcId="{DF47AFA5-4E4B-4557-9C95-83246663EB03}" destId="{5810D058-D605-4A59-AF87-797FF8A8AB2A}" srcOrd="4" destOrd="0" parTransId="{FB31FFEB-B991-4371-9A8F-20485C9C0B1F}" sibTransId="{60D2218F-76E0-42BB-AFB9-2C85B14CD389}"/>
    <dgm:cxn modelId="{34BF685A-C1DA-47CE-8B11-4B27714CD524}" type="presParOf" srcId="{5C0046AA-9116-4244-B9E8-CB1424AB419D}" destId="{BD5E5169-F587-47D0-818C-359F3485C43B}" srcOrd="0" destOrd="0" presId="urn:microsoft.com/office/officeart/2005/8/layout/cycle3"/>
    <dgm:cxn modelId="{CC2207E4-B936-40DC-83B2-A69C3AFCBE97}" type="presParOf" srcId="{BD5E5169-F587-47D0-818C-359F3485C43B}" destId="{DE45EBBC-A0A6-4CD5-BBB7-9D17F1515A8A}" srcOrd="0" destOrd="0" presId="urn:microsoft.com/office/officeart/2005/8/layout/cycle3"/>
    <dgm:cxn modelId="{0AF37697-43B5-4E97-BCAE-750E294F92B3}" type="presParOf" srcId="{BD5E5169-F587-47D0-818C-359F3485C43B}" destId="{E7A6575E-184B-4FD6-AD29-4C8D40947BDD}" srcOrd="1" destOrd="0" presId="urn:microsoft.com/office/officeart/2005/8/layout/cycle3"/>
    <dgm:cxn modelId="{2C4BA42D-7957-48F8-930C-EE2EA9396F8E}" type="presParOf" srcId="{BD5E5169-F587-47D0-818C-359F3485C43B}" destId="{71613577-50F7-42F8-854F-74856611E454}" srcOrd="2" destOrd="0" presId="urn:microsoft.com/office/officeart/2005/8/layout/cycle3"/>
    <dgm:cxn modelId="{499EC9E9-07EA-4F54-ABD5-853A9473FCB5}" type="presParOf" srcId="{BD5E5169-F587-47D0-818C-359F3485C43B}" destId="{C6DA6342-A203-4C41-BACC-B0455E454453}" srcOrd="3" destOrd="0" presId="urn:microsoft.com/office/officeart/2005/8/layout/cycle3"/>
    <dgm:cxn modelId="{02DA6BB9-F122-4470-9C7E-715BCBC4DDB2}" type="presParOf" srcId="{BD5E5169-F587-47D0-818C-359F3485C43B}" destId="{5A81EB21-5C36-40F3-9974-A347FABE74DB}" srcOrd="4" destOrd="0" presId="urn:microsoft.com/office/officeart/2005/8/layout/cycle3"/>
    <dgm:cxn modelId="{3D25A7AB-EB28-48F2-BE1F-CA8B1910B83A}" type="presParOf" srcId="{BD5E5169-F587-47D0-818C-359F3485C43B}" destId="{61F21828-F310-4693-AE8C-0ED28E7CB37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F47AFA5-4E4B-4557-9C95-83246663EB0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27E0A89-4EF4-445E-BCD3-45886758AC9D}">
      <dgm:prSet phldrT="[Texto]" custT="1"/>
      <dgm:spPr/>
      <dgm:t>
        <a:bodyPr/>
        <a:lstStyle/>
        <a:p>
          <a:r>
            <a:rPr lang="es-MX" sz="2400" dirty="0" smtClean="0"/>
            <a:t>Sobre la base de experiencias previas se estiman en 15% de los COD. Así:</a:t>
          </a:r>
          <a:endParaRPr lang="es-ES" sz="2400" dirty="0"/>
        </a:p>
      </dgm:t>
    </dgm:pt>
    <dgm:pt modelId="{8C17C270-D579-4C1F-B299-E93EF461DCC8}" type="parTrans" cxnId="{00045D25-B462-42EB-8CE0-F06FE4C15E70}">
      <dgm:prSet/>
      <dgm:spPr/>
      <dgm:t>
        <a:bodyPr/>
        <a:lstStyle/>
        <a:p>
          <a:endParaRPr lang="es-ES"/>
        </a:p>
      </dgm:t>
    </dgm:pt>
    <dgm:pt modelId="{9688AB22-177F-42AB-972E-7AC2886EB8CE}" type="sibTrans" cxnId="{00045D25-B462-42EB-8CE0-F06FE4C15E70}">
      <dgm:prSet/>
      <dgm:spPr/>
      <dgm:t>
        <a:bodyPr/>
        <a:lstStyle/>
        <a:p>
          <a:endParaRPr lang="es-ES"/>
        </a:p>
      </dgm:t>
    </dgm:pt>
    <dgm:pt modelId="{94FBDEFB-F246-4B35-8385-DA20314F2E39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 smtClean="0"/>
            <a:t>Las COI. </a:t>
          </a:r>
          <a:r>
            <a:rPr lang="es-MX" sz="2400" dirty="0" smtClean="0"/>
            <a:t>o </a:t>
          </a:r>
          <a:r>
            <a:rPr lang="es-MX" sz="2400" dirty="0" smtClean="0"/>
            <a:t>sea, se le calculan el 15% a toda la fila de los COD, y/o</a:t>
          </a:r>
          <a:endParaRPr lang="es-ES" sz="2400" dirty="0" smtClean="0"/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dirty="0"/>
        </a:p>
      </dgm:t>
    </dgm:pt>
    <dgm:pt modelId="{2D461949-AD67-4C13-8A51-274AFF0160F2}" type="parTrans" cxnId="{632E3D69-CCC9-44E9-A50D-5C7DA1F8FDB3}">
      <dgm:prSet/>
      <dgm:spPr/>
      <dgm:t>
        <a:bodyPr/>
        <a:lstStyle/>
        <a:p>
          <a:endParaRPr lang="es-ES"/>
        </a:p>
      </dgm:t>
    </dgm:pt>
    <dgm:pt modelId="{FA47C287-BABC-448F-9094-E5D482DC3F1F}" type="sibTrans" cxnId="{632E3D69-CCC9-44E9-A50D-5C7DA1F8FDB3}">
      <dgm:prSet/>
      <dgm:spPr/>
      <dgm:t>
        <a:bodyPr/>
        <a:lstStyle/>
        <a:p>
          <a:endParaRPr lang="es-ES"/>
        </a:p>
      </dgm:t>
    </dgm:pt>
    <dgm:pt modelId="{AA00FDD0-1E23-4693-A9E0-142FCC751DCC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 smtClean="0"/>
            <a:t>Se calcula el 15% del </a:t>
          </a:r>
          <a:r>
            <a:rPr lang="es-MX" sz="2400" dirty="0" smtClean="0"/>
            <a:t>COD y </a:t>
          </a:r>
          <a:r>
            <a:rPr lang="es-MX" sz="2400" dirty="0" smtClean="0"/>
            <a:t>a partir de ese valor, (234=Vp) se hace la proyección, empleando la </a:t>
          </a:r>
          <a:r>
            <a:rPr lang="es-MX" sz="2400" dirty="0" err="1" smtClean="0"/>
            <a:t>ec</a:t>
          </a:r>
          <a:endParaRPr lang="es-ES" sz="2400" dirty="0" smtClean="0"/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dirty="0"/>
        </a:p>
      </dgm:t>
    </dgm:pt>
    <dgm:pt modelId="{93C05684-8789-4867-8D11-E22D732899A2}" type="parTrans" cxnId="{74F91A9F-1611-45A3-904A-1A39B1A10828}">
      <dgm:prSet/>
      <dgm:spPr/>
      <dgm:t>
        <a:bodyPr/>
        <a:lstStyle/>
        <a:p>
          <a:endParaRPr lang="es-ES"/>
        </a:p>
      </dgm:t>
    </dgm:pt>
    <dgm:pt modelId="{A3AE1490-BEE1-4BF3-A8E6-529281A223D3}" type="sibTrans" cxnId="{74F91A9F-1611-45A3-904A-1A39B1A10828}">
      <dgm:prSet/>
      <dgm:spPr/>
      <dgm:t>
        <a:bodyPr/>
        <a:lstStyle/>
        <a:p>
          <a:endParaRPr lang="es-ES"/>
        </a:p>
      </dgm:t>
    </dgm:pt>
    <dgm:pt modelId="{6100213C-21F8-4988-87FB-4CBCD0C4289E}">
      <dgm:prSet phldrT="[Texto]"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DCC1E2F0-33BE-421C-822C-5C3148D39DD7}" type="parTrans" cxnId="{1C25300A-ACCF-46D7-B2D8-480FD92B8CEF}">
      <dgm:prSet/>
      <dgm:spPr/>
      <dgm:t>
        <a:bodyPr/>
        <a:lstStyle/>
        <a:p>
          <a:endParaRPr lang="es-ES"/>
        </a:p>
      </dgm:t>
    </dgm:pt>
    <dgm:pt modelId="{CFD75913-112D-4AA8-8793-4126D0C8552E}" type="sibTrans" cxnId="{1C25300A-ACCF-46D7-B2D8-480FD92B8CEF}">
      <dgm:prSet/>
      <dgm:spPr/>
      <dgm:t>
        <a:bodyPr/>
        <a:lstStyle/>
        <a:p>
          <a:endParaRPr lang="es-ES"/>
        </a:p>
      </dgm:t>
    </dgm:pt>
    <dgm:pt modelId="{5810D058-D605-4A59-AF87-797FF8A8AB2A}">
      <dgm:prSet phldrT="[Texto]" custT="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FB31FFEB-B991-4371-9A8F-20485C9C0B1F}" type="parTrans" cxnId="{48864CEA-2418-4915-ADF7-F559519E937A}">
      <dgm:prSet/>
      <dgm:spPr/>
      <dgm:t>
        <a:bodyPr/>
        <a:lstStyle/>
        <a:p>
          <a:endParaRPr lang="es-ES"/>
        </a:p>
      </dgm:t>
    </dgm:pt>
    <dgm:pt modelId="{60D2218F-76E0-42BB-AFB9-2C85B14CD389}" type="sibTrans" cxnId="{48864CEA-2418-4915-ADF7-F559519E937A}">
      <dgm:prSet/>
      <dgm:spPr/>
      <dgm:t>
        <a:bodyPr/>
        <a:lstStyle/>
        <a:p>
          <a:endParaRPr lang="es-ES"/>
        </a:p>
      </dgm:t>
    </dgm:pt>
    <dgm:pt modelId="{5C0046AA-9116-4244-B9E8-CB1424AB419D}" type="pres">
      <dgm:prSet presAssocID="{DF47AFA5-4E4B-4557-9C95-83246663EB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5E5169-F587-47D0-818C-359F3485C43B}" type="pres">
      <dgm:prSet presAssocID="{DF47AFA5-4E4B-4557-9C95-83246663EB03}" presName="cycle" presStyleCnt="0"/>
      <dgm:spPr/>
    </dgm:pt>
    <dgm:pt modelId="{DE45EBBC-A0A6-4CD5-BBB7-9D17F1515A8A}" type="pres">
      <dgm:prSet presAssocID="{D27E0A89-4EF4-445E-BCD3-45886758AC9D}" presName="nodeFirstNode" presStyleLbl="node1" presStyleIdx="0" presStyleCnt="5" custScaleX="110714" custScaleY="145732" custRadScaleRad="88842" custRadScaleInc="-161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A6575E-184B-4FD6-AD29-4C8D40947BDD}" type="pres">
      <dgm:prSet presAssocID="{9688AB22-177F-42AB-972E-7AC2886EB8CE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71613577-50F7-42F8-854F-74856611E454}" type="pres">
      <dgm:prSet presAssocID="{94FBDEFB-F246-4B35-8385-DA20314F2E39}" presName="nodeFollowingNodes" presStyleLbl="node1" presStyleIdx="1" presStyleCnt="5" custScaleX="110095" custScaleY="155826" custRadScaleRad="104101" custRadScaleInc="12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DA6342-A203-4C41-BACC-B0455E454453}" type="pres">
      <dgm:prSet presAssocID="{AA00FDD0-1E23-4693-A9E0-142FCC751DCC}" presName="nodeFollowingNodes" presStyleLbl="node1" presStyleIdx="2" presStyleCnt="5" custScaleX="143487" custScaleY="142343" custRadScaleRad="97589" custRadScaleInc="-190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81EB21-5C36-40F3-9974-A347FABE74DB}" type="pres">
      <dgm:prSet presAssocID="{6100213C-21F8-4988-87FB-4CBCD0C4289E}" presName="nodeFollowingNodes" presStyleLbl="node1" presStyleIdx="3" presStyleCnt="5" custRadScaleRad="100711" custRadScaleInc="200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F21828-F310-4693-AE8C-0ED28E7CB37A}" type="pres">
      <dgm:prSet presAssocID="{5810D058-D605-4A59-AF87-797FF8A8AB2A}" presName="nodeFollowingNodes" presStyleLbl="node1" presStyleIdx="4" presStyleCnt="5" custScaleX="109333" custScaleY="133138" custRadScaleRad="109133" custRadScaleInc="-187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4F91A9F-1611-45A3-904A-1A39B1A10828}" srcId="{DF47AFA5-4E4B-4557-9C95-83246663EB03}" destId="{AA00FDD0-1E23-4693-A9E0-142FCC751DCC}" srcOrd="2" destOrd="0" parTransId="{93C05684-8789-4867-8D11-E22D732899A2}" sibTransId="{A3AE1490-BEE1-4BF3-A8E6-529281A223D3}"/>
    <dgm:cxn modelId="{C42A0C63-6CE4-4D95-AE06-F5E7DB46F567}" type="presOf" srcId="{AA00FDD0-1E23-4693-A9E0-142FCC751DCC}" destId="{C6DA6342-A203-4C41-BACC-B0455E454453}" srcOrd="0" destOrd="0" presId="urn:microsoft.com/office/officeart/2005/8/layout/cycle3"/>
    <dgm:cxn modelId="{1C25300A-ACCF-46D7-B2D8-480FD92B8CEF}" srcId="{DF47AFA5-4E4B-4557-9C95-83246663EB03}" destId="{6100213C-21F8-4988-87FB-4CBCD0C4289E}" srcOrd="3" destOrd="0" parTransId="{DCC1E2F0-33BE-421C-822C-5C3148D39DD7}" sibTransId="{CFD75913-112D-4AA8-8793-4126D0C8552E}"/>
    <dgm:cxn modelId="{84F0E8B9-5DAB-430E-BD63-F188ACDD8F01}" type="presOf" srcId="{5810D058-D605-4A59-AF87-797FF8A8AB2A}" destId="{61F21828-F310-4693-AE8C-0ED28E7CB37A}" srcOrd="0" destOrd="0" presId="urn:microsoft.com/office/officeart/2005/8/layout/cycle3"/>
    <dgm:cxn modelId="{7705868D-AA2E-469C-A3BC-FDBB08EC3209}" type="presOf" srcId="{DF47AFA5-4E4B-4557-9C95-83246663EB03}" destId="{5C0046AA-9116-4244-B9E8-CB1424AB419D}" srcOrd="0" destOrd="0" presId="urn:microsoft.com/office/officeart/2005/8/layout/cycle3"/>
    <dgm:cxn modelId="{BABD5D78-EB12-4122-A151-9992A17E72CA}" type="presOf" srcId="{9688AB22-177F-42AB-972E-7AC2886EB8CE}" destId="{E7A6575E-184B-4FD6-AD29-4C8D40947BDD}" srcOrd="0" destOrd="0" presId="urn:microsoft.com/office/officeart/2005/8/layout/cycle3"/>
    <dgm:cxn modelId="{632E3D69-CCC9-44E9-A50D-5C7DA1F8FDB3}" srcId="{DF47AFA5-4E4B-4557-9C95-83246663EB03}" destId="{94FBDEFB-F246-4B35-8385-DA20314F2E39}" srcOrd="1" destOrd="0" parTransId="{2D461949-AD67-4C13-8A51-274AFF0160F2}" sibTransId="{FA47C287-BABC-448F-9094-E5D482DC3F1F}"/>
    <dgm:cxn modelId="{8BA72CD7-7B34-4809-B791-8E74C4A95BCC}" type="presOf" srcId="{6100213C-21F8-4988-87FB-4CBCD0C4289E}" destId="{5A81EB21-5C36-40F3-9974-A347FABE74DB}" srcOrd="0" destOrd="0" presId="urn:microsoft.com/office/officeart/2005/8/layout/cycle3"/>
    <dgm:cxn modelId="{8FD83A7E-E384-442C-AA49-94788A1034A4}" type="presOf" srcId="{94FBDEFB-F246-4B35-8385-DA20314F2E39}" destId="{71613577-50F7-42F8-854F-74856611E454}" srcOrd="0" destOrd="0" presId="urn:microsoft.com/office/officeart/2005/8/layout/cycle3"/>
    <dgm:cxn modelId="{00045D25-B462-42EB-8CE0-F06FE4C15E70}" srcId="{DF47AFA5-4E4B-4557-9C95-83246663EB03}" destId="{D27E0A89-4EF4-445E-BCD3-45886758AC9D}" srcOrd="0" destOrd="0" parTransId="{8C17C270-D579-4C1F-B299-E93EF461DCC8}" sibTransId="{9688AB22-177F-42AB-972E-7AC2886EB8CE}"/>
    <dgm:cxn modelId="{E57FC377-7AC0-485F-8489-22D3B992DCB0}" type="presOf" srcId="{D27E0A89-4EF4-445E-BCD3-45886758AC9D}" destId="{DE45EBBC-A0A6-4CD5-BBB7-9D17F1515A8A}" srcOrd="0" destOrd="0" presId="urn:microsoft.com/office/officeart/2005/8/layout/cycle3"/>
    <dgm:cxn modelId="{48864CEA-2418-4915-ADF7-F559519E937A}" srcId="{DF47AFA5-4E4B-4557-9C95-83246663EB03}" destId="{5810D058-D605-4A59-AF87-797FF8A8AB2A}" srcOrd="4" destOrd="0" parTransId="{FB31FFEB-B991-4371-9A8F-20485C9C0B1F}" sibTransId="{60D2218F-76E0-42BB-AFB9-2C85B14CD389}"/>
    <dgm:cxn modelId="{34BF685A-C1DA-47CE-8B11-4B27714CD524}" type="presParOf" srcId="{5C0046AA-9116-4244-B9E8-CB1424AB419D}" destId="{BD5E5169-F587-47D0-818C-359F3485C43B}" srcOrd="0" destOrd="0" presId="urn:microsoft.com/office/officeart/2005/8/layout/cycle3"/>
    <dgm:cxn modelId="{CC2207E4-B936-40DC-83B2-A69C3AFCBE97}" type="presParOf" srcId="{BD5E5169-F587-47D0-818C-359F3485C43B}" destId="{DE45EBBC-A0A6-4CD5-BBB7-9D17F1515A8A}" srcOrd="0" destOrd="0" presId="urn:microsoft.com/office/officeart/2005/8/layout/cycle3"/>
    <dgm:cxn modelId="{0AF37697-43B5-4E97-BCAE-750E294F92B3}" type="presParOf" srcId="{BD5E5169-F587-47D0-818C-359F3485C43B}" destId="{E7A6575E-184B-4FD6-AD29-4C8D40947BDD}" srcOrd="1" destOrd="0" presId="urn:microsoft.com/office/officeart/2005/8/layout/cycle3"/>
    <dgm:cxn modelId="{2C4BA42D-7957-48F8-930C-EE2EA9396F8E}" type="presParOf" srcId="{BD5E5169-F587-47D0-818C-359F3485C43B}" destId="{71613577-50F7-42F8-854F-74856611E454}" srcOrd="2" destOrd="0" presId="urn:microsoft.com/office/officeart/2005/8/layout/cycle3"/>
    <dgm:cxn modelId="{499EC9E9-07EA-4F54-ABD5-853A9473FCB5}" type="presParOf" srcId="{BD5E5169-F587-47D0-818C-359F3485C43B}" destId="{C6DA6342-A203-4C41-BACC-B0455E454453}" srcOrd="3" destOrd="0" presId="urn:microsoft.com/office/officeart/2005/8/layout/cycle3"/>
    <dgm:cxn modelId="{02DA6BB9-F122-4470-9C7E-715BCBC4DDB2}" type="presParOf" srcId="{BD5E5169-F587-47D0-818C-359F3485C43B}" destId="{5A81EB21-5C36-40F3-9974-A347FABE74DB}" srcOrd="4" destOrd="0" presId="urn:microsoft.com/office/officeart/2005/8/layout/cycle3"/>
    <dgm:cxn modelId="{3D25A7AB-EB28-48F2-BE1F-CA8B1910B83A}" type="presParOf" srcId="{BD5E5169-F587-47D0-818C-359F3485C43B}" destId="{61F21828-F310-4693-AE8C-0ED28E7CB37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B19ACC5-CB77-49F8-B70F-A5B57755FF8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</dgm:pt>
    <dgm:pt modelId="{59CAFD9B-D8DE-4C00-8AE0-C4F0089F76C4}">
      <dgm:prSet phldrT="[Texto]" custT="1"/>
      <dgm:spPr/>
      <dgm:t>
        <a:bodyPr/>
        <a:lstStyle/>
        <a:p>
          <a:r>
            <a:rPr lang="es-MX" sz="2800" dirty="0" smtClean="0"/>
            <a:t>Al final en la col. 9 y/o 21 (cuadro 13.3 y 13.4)</a:t>
          </a:r>
          <a:endParaRPr lang="es-ES" sz="2800" dirty="0" smtClean="0"/>
        </a:p>
        <a:p>
          <a:r>
            <a:rPr lang="es-MX" sz="2800" dirty="0" smtClean="0"/>
            <a:t>Tenemos:</a:t>
          </a:r>
          <a:endParaRPr lang="es-ES" sz="2800" dirty="0"/>
        </a:p>
      </dgm:t>
    </dgm:pt>
    <dgm:pt modelId="{69B92C91-EB18-457A-ADC6-D41C186CBD73}" type="parTrans" cxnId="{146809CE-4218-4562-B107-15D7DFD7919B}">
      <dgm:prSet/>
      <dgm:spPr/>
      <dgm:t>
        <a:bodyPr/>
        <a:lstStyle/>
        <a:p>
          <a:endParaRPr lang="es-ES"/>
        </a:p>
      </dgm:t>
    </dgm:pt>
    <dgm:pt modelId="{6B636A38-7A48-4C30-997A-DF42C1D3E72C}" type="sibTrans" cxnId="{146809CE-4218-4562-B107-15D7DFD7919B}">
      <dgm:prSet/>
      <dgm:spPr/>
      <dgm:t>
        <a:bodyPr/>
        <a:lstStyle/>
        <a:p>
          <a:endParaRPr lang="es-ES"/>
        </a:p>
      </dgm:t>
    </dgm:pt>
    <dgm:pt modelId="{3A094F90-DA80-4D12-8EFA-137F1644CF61}">
      <dgm:prSet phldrT="[Texto]" custT="1"/>
      <dgm:spPr/>
      <dgm:t>
        <a:bodyPr/>
        <a:lstStyle/>
        <a:p>
          <a:r>
            <a:rPr lang="es-MX" sz="2400" dirty="0" smtClean="0"/>
            <a:t>COI= 15217 x 0.15; COI= 2283 (año 1); COI= 19299 x 0.15; COI= 2895 (año 2)</a:t>
          </a:r>
          <a:endParaRPr lang="es-ES" sz="2400" dirty="0"/>
        </a:p>
      </dgm:t>
    </dgm:pt>
    <dgm:pt modelId="{5BA7C490-822D-4B57-A12B-3160BB0B63D9}" type="parTrans" cxnId="{B3B5CD83-D1C8-4980-8557-F9FF9D362256}">
      <dgm:prSet/>
      <dgm:spPr/>
      <dgm:t>
        <a:bodyPr/>
        <a:lstStyle/>
        <a:p>
          <a:endParaRPr lang="es-ES"/>
        </a:p>
      </dgm:t>
    </dgm:pt>
    <dgm:pt modelId="{23D5F510-9C30-485D-B3F8-BEB6E92874CD}" type="sibTrans" cxnId="{B3B5CD83-D1C8-4980-8557-F9FF9D362256}">
      <dgm:prSet/>
      <dgm:spPr/>
      <dgm:t>
        <a:bodyPr/>
        <a:lstStyle/>
        <a:p>
          <a:endParaRPr lang="es-ES"/>
        </a:p>
      </dgm:t>
    </dgm:pt>
    <dgm:pt modelId="{BEE43A0E-4ED7-46D4-9652-0AA5FC312122}">
      <dgm:prSet phldrT="[Texto]" custT="1"/>
      <dgm:spPr/>
      <dgm:t>
        <a:bodyPr/>
        <a:lstStyle/>
        <a:p>
          <a:r>
            <a:rPr lang="es-MX" sz="2800" dirty="0" smtClean="0"/>
            <a:t>Dado que CO= COD + COI</a:t>
          </a:r>
          <a:endParaRPr lang="es-ES" sz="2800" dirty="0" smtClean="0"/>
        </a:p>
        <a:p>
          <a:r>
            <a:rPr lang="es-MX" sz="2800" dirty="0" smtClean="0"/>
            <a:t>Los CO son entonces:</a:t>
          </a:r>
          <a:endParaRPr lang="es-ES" sz="2800" dirty="0"/>
        </a:p>
      </dgm:t>
    </dgm:pt>
    <dgm:pt modelId="{7D9CE788-8A19-4361-B464-F92E8E0F4539}" type="parTrans" cxnId="{6B5AE579-C256-42ED-8B71-4761604AFA50}">
      <dgm:prSet/>
      <dgm:spPr/>
      <dgm:t>
        <a:bodyPr/>
        <a:lstStyle/>
        <a:p>
          <a:endParaRPr lang="es-ES"/>
        </a:p>
      </dgm:t>
    </dgm:pt>
    <dgm:pt modelId="{5C9C3C5E-CE0B-4CEC-9366-C36B6F48C68B}" type="sibTrans" cxnId="{6B5AE579-C256-42ED-8B71-4761604AFA50}">
      <dgm:prSet/>
      <dgm:spPr/>
      <dgm:t>
        <a:bodyPr/>
        <a:lstStyle/>
        <a:p>
          <a:endParaRPr lang="es-ES"/>
        </a:p>
      </dgm:t>
    </dgm:pt>
    <dgm:pt modelId="{3FD0A300-4B2E-4BD1-B48E-440A6E6B6713}">
      <dgm:prSet phldrT="[Texto]" custT="1"/>
      <dgm:spPr/>
      <dgm:t>
        <a:bodyPr/>
        <a:lstStyle/>
        <a:p>
          <a:r>
            <a:rPr lang="es-MX" sz="2400" dirty="0" smtClean="0"/>
            <a:t>COT= COD + COI </a:t>
          </a:r>
          <a:br>
            <a:rPr lang="es-MX" sz="2400" dirty="0" smtClean="0"/>
          </a:br>
          <a:r>
            <a:rPr lang="es-MX" sz="2400" dirty="0" smtClean="0"/>
            <a:t>COT= 15217 + 2283 = 17 500 (año 1)</a:t>
          </a:r>
          <a:br>
            <a:rPr lang="es-MX" sz="2400" dirty="0" smtClean="0"/>
          </a:br>
          <a:r>
            <a:rPr lang="es-MX" sz="2400" dirty="0" smtClean="0"/>
            <a:t>COT= 19299 + 2895 = 22194 (año 2)</a:t>
          </a:r>
          <a:endParaRPr lang="es-ES" sz="2400" dirty="0"/>
        </a:p>
      </dgm:t>
    </dgm:pt>
    <dgm:pt modelId="{7AD573E4-CC3E-4BAC-87F3-2F5241465587}" type="parTrans" cxnId="{A246C1AD-F33C-46D3-96DE-596DC2B04BA1}">
      <dgm:prSet/>
      <dgm:spPr/>
      <dgm:t>
        <a:bodyPr/>
        <a:lstStyle/>
        <a:p>
          <a:endParaRPr lang="es-ES"/>
        </a:p>
      </dgm:t>
    </dgm:pt>
    <dgm:pt modelId="{563B6019-A800-43EF-8493-049D2DB39568}" type="sibTrans" cxnId="{A246C1AD-F33C-46D3-96DE-596DC2B04BA1}">
      <dgm:prSet/>
      <dgm:spPr/>
      <dgm:t>
        <a:bodyPr/>
        <a:lstStyle/>
        <a:p>
          <a:endParaRPr lang="es-ES"/>
        </a:p>
      </dgm:t>
    </dgm:pt>
    <dgm:pt modelId="{D9FC0D76-6F18-42C2-8C9C-5A83D33209E7}" type="pres">
      <dgm:prSet presAssocID="{3B19ACC5-CB77-49F8-B70F-A5B57755FF81}" presName="outerComposite" presStyleCnt="0">
        <dgm:presLayoutVars>
          <dgm:chMax val="5"/>
          <dgm:dir/>
          <dgm:resizeHandles val="exact"/>
        </dgm:presLayoutVars>
      </dgm:prSet>
      <dgm:spPr/>
    </dgm:pt>
    <dgm:pt modelId="{A9686B5E-482F-42D8-A7F6-D6D988E81D06}" type="pres">
      <dgm:prSet presAssocID="{3B19ACC5-CB77-49F8-B70F-A5B57755FF81}" presName="dummyMaxCanvas" presStyleCnt="0">
        <dgm:presLayoutVars/>
      </dgm:prSet>
      <dgm:spPr/>
    </dgm:pt>
    <dgm:pt modelId="{8D54E22B-F7AE-497F-B5E3-180A4B661446}" type="pres">
      <dgm:prSet presAssocID="{3B19ACC5-CB77-49F8-B70F-A5B57755FF8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6829EF-3DA1-4D47-8720-725946E7A2DF}" type="pres">
      <dgm:prSet presAssocID="{3B19ACC5-CB77-49F8-B70F-A5B57755FF81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5A28B-5FD4-4B3E-A2AF-E88EEFBD7698}" type="pres">
      <dgm:prSet presAssocID="{3B19ACC5-CB77-49F8-B70F-A5B57755FF81}" presName="FourNodes_3" presStyleLbl="node1" presStyleIdx="2" presStyleCnt="4" custLinFactNeighborX="-17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C6513-3342-492F-B598-49FEFD9C646F}" type="pres">
      <dgm:prSet presAssocID="{3B19ACC5-CB77-49F8-B70F-A5B57755FF81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27D768-1651-4241-BCC5-36187E9E867A}" type="pres">
      <dgm:prSet presAssocID="{3B19ACC5-CB77-49F8-B70F-A5B57755FF8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9E69FA-ECB0-45F5-9AE6-83D96203A689}" type="pres">
      <dgm:prSet presAssocID="{3B19ACC5-CB77-49F8-B70F-A5B57755FF8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1E573C-7F40-4002-AE43-3EB999A92DC1}" type="pres">
      <dgm:prSet presAssocID="{3B19ACC5-CB77-49F8-B70F-A5B57755FF81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EAA85A-BF9F-4175-8D26-7593A9C4AF2B}" type="pres">
      <dgm:prSet presAssocID="{3B19ACC5-CB77-49F8-B70F-A5B57755FF8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9186BE-D965-4641-A47B-46C68B089AED}" type="pres">
      <dgm:prSet presAssocID="{3B19ACC5-CB77-49F8-B70F-A5B57755FF8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0491D2-95BB-4DA4-BD02-23D18276D121}" type="pres">
      <dgm:prSet presAssocID="{3B19ACC5-CB77-49F8-B70F-A5B57755FF8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01273B-E219-46D4-BA7E-011D35F8E13D}" type="pres">
      <dgm:prSet presAssocID="{3B19ACC5-CB77-49F8-B70F-A5B57755FF8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3B5CD83-D1C8-4980-8557-F9FF9D362256}" srcId="{3B19ACC5-CB77-49F8-B70F-A5B57755FF81}" destId="{3A094F90-DA80-4D12-8EFA-137F1644CF61}" srcOrd="1" destOrd="0" parTransId="{5BA7C490-822D-4B57-A12B-3160BB0B63D9}" sibTransId="{23D5F510-9C30-485D-B3F8-BEB6E92874CD}"/>
    <dgm:cxn modelId="{884B9A1C-510C-465E-B49F-68EDCC1646EC}" type="presOf" srcId="{3FD0A300-4B2E-4BD1-B48E-440A6E6B6713}" destId="{7C01273B-E219-46D4-BA7E-011D35F8E13D}" srcOrd="1" destOrd="0" presId="urn:microsoft.com/office/officeart/2005/8/layout/vProcess5"/>
    <dgm:cxn modelId="{D8090750-808C-4578-B81A-C5EAB3B12062}" type="presOf" srcId="{6B636A38-7A48-4C30-997A-DF42C1D3E72C}" destId="{D427D768-1651-4241-BCC5-36187E9E867A}" srcOrd="0" destOrd="0" presId="urn:microsoft.com/office/officeart/2005/8/layout/vProcess5"/>
    <dgm:cxn modelId="{957CA686-3F19-4967-B8A2-0659A23E0080}" type="presOf" srcId="{3A094F90-DA80-4D12-8EFA-137F1644CF61}" destId="{F16829EF-3DA1-4D47-8720-725946E7A2DF}" srcOrd="0" destOrd="0" presId="urn:microsoft.com/office/officeart/2005/8/layout/vProcess5"/>
    <dgm:cxn modelId="{146809CE-4218-4562-B107-15D7DFD7919B}" srcId="{3B19ACC5-CB77-49F8-B70F-A5B57755FF81}" destId="{59CAFD9B-D8DE-4C00-8AE0-C4F0089F76C4}" srcOrd="0" destOrd="0" parTransId="{69B92C91-EB18-457A-ADC6-D41C186CBD73}" sibTransId="{6B636A38-7A48-4C30-997A-DF42C1D3E72C}"/>
    <dgm:cxn modelId="{A246C1AD-F33C-46D3-96DE-596DC2B04BA1}" srcId="{3B19ACC5-CB77-49F8-B70F-A5B57755FF81}" destId="{3FD0A300-4B2E-4BD1-B48E-440A6E6B6713}" srcOrd="3" destOrd="0" parTransId="{7AD573E4-CC3E-4BAC-87F3-2F5241465587}" sibTransId="{563B6019-A800-43EF-8493-049D2DB39568}"/>
    <dgm:cxn modelId="{62EFAC14-70C0-446B-BAC1-DD03614CF1A1}" type="presOf" srcId="{3FD0A300-4B2E-4BD1-B48E-440A6E6B6713}" destId="{777C6513-3342-492F-B598-49FEFD9C646F}" srcOrd="0" destOrd="0" presId="urn:microsoft.com/office/officeart/2005/8/layout/vProcess5"/>
    <dgm:cxn modelId="{FA3B71A4-303B-4E21-8AC4-E6042E1CA743}" type="presOf" srcId="{23D5F510-9C30-485D-B3F8-BEB6E92874CD}" destId="{689E69FA-ECB0-45F5-9AE6-83D96203A689}" srcOrd="0" destOrd="0" presId="urn:microsoft.com/office/officeart/2005/8/layout/vProcess5"/>
    <dgm:cxn modelId="{7CD9C61E-65C1-4CA1-A397-7C895C1837B8}" type="presOf" srcId="{3A094F90-DA80-4D12-8EFA-137F1644CF61}" destId="{D09186BE-D965-4641-A47B-46C68B089AED}" srcOrd="1" destOrd="0" presId="urn:microsoft.com/office/officeart/2005/8/layout/vProcess5"/>
    <dgm:cxn modelId="{108A2B20-5BC6-4EBA-B977-2C67E7CE8E38}" type="presOf" srcId="{59CAFD9B-D8DE-4C00-8AE0-C4F0089F76C4}" destId="{37EAA85A-BF9F-4175-8D26-7593A9C4AF2B}" srcOrd="1" destOrd="0" presId="urn:microsoft.com/office/officeart/2005/8/layout/vProcess5"/>
    <dgm:cxn modelId="{6B5AE579-C256-42ED-8B71-4761604AFA50}" srcId="{3B19ACC5-CB77-49F8-B70F-A5B57755FF81}" destId="{BEE43A0E-4ED7-46D4-9652-0AA5FC312122}" srcOrd="2" destOrd="0" parTransId="{7D9CE788-8A19-4361-B464-F92E8E0F4539}" sibTransId="{5C9C3C5E-CE0B-4CEC-9366-C36B6F48C68B}"/>
    <dgm:cxn modelId="{DFF561D1-9B64-4DC2-B511-301BCC6CF883}" type="presOf" srcId="{BEE43A0E-4ED7-46D4-9652-0AA5FC312122}" destId="{9AF5A28B-5FD4-4B3E-A2AF-E88EEFBD7698}" srcOrd="0" destOrd="0" presId="urn:microsoft.com/office/officeart/2005/8/layout/vProcess5"/>
    <dgm:cxn modelId="{B6271E8E-C275-43FE-9065-BF3057E6B8C9}" type="presOf" srcId="{3B19ACC5-CB77-49F8-B70F-A5B57755FF81}" destId="{D9FC0D76-6F18-42C2-8C9C-5A83D33209E7}" srcOrd="0" destOrd="0" presId="urn:microsoft.com/office/officeart/2005/8/layout/vProcess5"/>
    <dgm:cxn modelId="{2278F892-F24B-42FA-801D-8E5D34FE4B2C}" type="presOf" srcId="{5C9C3C5E-CE0B-4CEC-9366-C36B6F48C68B}" destId="{CE1E573C-7F40-4002-AE43-3EB999A92DC1}" srcOrd="0" destOrd="0" presId="urn:microsoft.com/office/officeart/2005/8/layout/vProcess5"/>
    <dgm:cxn modelId="{E0C7231B-8903-43FC-81DD-08CF4CD3CACD}" type="presOf" srcId="{59CAFD9B-D8DE-4C00-8AE0-C4F0089F76C4}" destId="{8D54E22B-F7AE-497F-B5E3-180A4B661446}" srcOrd="0" destOrd="0" presId="urn:microsoft.com/office/officeart/2005/8/layout/vProcess5"/>
    <dgm:cxn modelId="{7DF14551-3EC1-488C-98B9-0D6B11E57841}" type="presOf" srcId="{BEE43A0E-4ED7-46D4-9652-0AA5FC312122}" destId="{B10491D2-95BB-4DA4-BD02-23D18276D121}" srcOrd="1" destOrd="0" presId="urn:microsoft.com/office/officeart/2005/8/layout/vProcess5"/>
    <dgm:cxn modelId="{F7B15DA2-AF36-4488-B991-AC620E16F65C}" type="presParOf" srcId="{D9FC0D76-6F18-42C2-8C9C-5A83D33209E7}" destId="{A9686B5E-482F-42D8-A7F6-D6D988E81D06}" srcOrd="0" destOrd="0" presId="urn:microsoft.com/office/officeart/2005/8/layout/vProcess5"/>
    <dgm:cxn modelId="{4A25D3B3-B691-43A7-BD58-49D4D8BB92B2}" type="presParOf" srcId="{D9FC0D76-6F18-42C2-8C9C-5A83D33209E7}" destId="{8D54E22B-F7AE-497F-B5E3-180A4B661446}" srcOrd="1" destOrd="0" presId="urn:microsoft.com/office/officeart/2005/8/layout/vProcess5"/>
    <dgm:cxn modelId="{C760DD5D-A853-44E1-9CE3-8FB53EDB42E5}" type="presParOf" srcId="{D9FC0D76-6F18-42C2-8C9C-5A83D33209E7}" destId="{F16829EF-3DA1-4D47-8720-725946E7A2DF}" srcOrd="2" destOrd="0" presId="urn:microsoft.com/office/officeart/2005/8/layout/vProcess5"/>
    <dgm:cxn modelId="{14B7B41F-A5F2-4E02-A77F-37328B45E3FC}" type="presParOf" srcId="{D9FC0D76-6F18-42C2-8C9C-5A83D33209E7}" destId="{9AF5A28B-5FD4-4B3E-A2AF-E88EEFBD7698}" srcOrd="3" destOrd="0" presId="urn:microsoft.com/office/officeart/2005/8/layout/vProcess5"/>
    <dgm:cxn modelId="{18F912E0-8766-4AC3-9913-E6F9493C4522}" type="presParOf" srcId="{D9FC0D76-6F18-42C2-8C9C-5A83D33209E7}" destId="{777C6513-3342-492F-B598-49FEFD9C646F}" srcOrd="4" destOrd="0" presId="urn:microsoft.com/office/officeart/2005/8/layout/vProcess5"/>
    <dgm:cxn modelId="{4622DAF9-3D3B-4CBE-AAB4-C96A066E1B22}" type="presParOf" srcId="{D9FC0D76-6F18-42C2-8C9C-5A83D33209E7}" destId="{D427D768-1651-4241-BCC5-36187E9E867A}" srcOrd="5" destOrd="0" presId="urn:microsoft.com/office/officeart/2005/8/layout/vProcess5"/>
    <dgm:cxn modelId="{9DA2666B-430D-4E2E-9E4A-5CBDA0DB9596}" type="presParOf" srcId="{D9FC0D76-6F18-42C2-8C9C-5A83D33209E7}" destId="{689E69FA-ECB0-45F5-9AE6-83D96203A689}" srcOrd="6" destOrd="0" presId="urn:microsoft.com/office/officeart/2005/8/layout/vProcess5"/>
    <dgm:cxn modelId="{091A1776-71C5-4412-8497-9D6D0BDC661A}" type="presParOf" srcId="{D9FC0D76-6F18-42C2-8C9C-5A83D33209E7}" destId="{CE1E573C-7F40-4002-AE43-3EB999A92DC1}" srcOrd="7" destOrd="0" presId="urn:microsoft.com/office/officeart/2005/8/layout/vProcess5"/>
    <dgm:cxn modelId="{4B57E984-832A-4513-B5A5-50F5F86D5291}" type="presParOf" srcId="{D9FC0D76-6F18-42C2-8C9C-5A83D33209E7}" destId="{37EAA85A-BF9F-4175-8D26-7593A9C4AF2B}" srcOrd="8" destOrd="0" presId="urn:microsoft.com/office/officeart/2005/8/layout/vProcess5"/>
    <dgm:cxn modelId="{AD320211-CD23-45BF-88E9-1EF9089F437B}" type="presParOf" srcId="{D9FC0D76-6F18-42C2-8C9C-5A83D33209E7}" destId="{D09186BE-D965-4641-A47B-46C68B089AED}" srcOrd="9" destOrd="0" presId="urn:microsoft.com/office/officeart/2005/8/layout/vProcess5"/>
    <dgm:cxn modelId="{CF39CD4B-5B0D-42A6-8FAC-3C7AF3ACAFF2}" type="presParOf" srcId="{D9FC0D76-6F18-42C2-8C9C-5A83D33209E7}" destId="{B10491D2-95BB-4DA4-BD02-23D18276D121}" srcOrd="10" destOrd="0" presId="urn:microsoft.com/office/officeart/2005/8/layout/vProcess5"/>
    <dgm:cxn modelId="{06263999-46F9-4971-BD60-AB7655C53514}" type="presParOf" srcId="{D9FC0D76-6F18-42C2-8C9C-5A83D33209E7}" destId="{7C01273B-E219-46D4-BA7E-011D35F8E13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B504DA1E-A885-4261-AB22-4E6BC4E9212C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7636AEC-30E2-4C90-9887-8FD80729BA8D}">
      <dgm:prSet phldrT="[Texto]" custT="1"/>
      <dgm:spPr/>
      <dgm:t>
        <a:bodyPr/>
        <a:lstStyle/>
        <a:p>
          <a:r>
            <a:rPr lang="es-MX" sz="2800" dirty="0" smtClean="0"/>
            <a:t>CTA = 1946.9 + 132+ 17500 = 19578. 9</a:t>
          </a:r>
          <a:endParaRPr lang="es-ES" sz="2800" dirty="0"/>
        </a:p>
      </dgm:t>
    </dgm:pt>
    <dgm:pt modelId="{3A905380-64D7-43CF-B333-DF06588A5884}" type="parTrans" cxnId="{F14BB06F-65E4-4E4E-BF30-7F32222DC8A9}">
      <dgm:prSet/>
      <dgm:spPr/>
      <dgm:t>
        <a:bodyPr/>
        <a:lstStyle/>
        <a:p>
          <a:endParaRPr lang="es-ES"/>
        </a:p>
      </dgm:t>
    </dgm:pt>
    <dgm:pt modelId="{0FE0B102-C4BD-4735-8923-2FF2F1A7E6D3}" type="sibTrans" cxnId="{F14BB06F-65E4-4E4E-BF30-7F32222DC8A9}">
      <dgm:prSet/>
      <dgm:spPr/>
      <dgm:t>
        <a:bodyPr/>
        <a:lstStyle/>
        <a:p>
          <a:endParaRPr lang="es-ES"/>
        </a:p>
      </dgm:t>
    </dgm:pt>
    <dgm:pt modelId="{4D50EC8B-5634-4663-A0FA-DB8623757503}">
      <dgm:prSet phldrT="[Texto]" custT="1"/>
      <dgm:spPr/>
      <dgm:t>
        <a:bodyPr/>
        <a:lstStyle/>
        <a:p>
          <a:r>
            <a:rPr lang="es-MX" sz="2800" b="1" dirty="0" smtClean="0"/>
            <a:t>CTA= CAK + CM + CO</a:t>
          </a:r>
          <a:endParaRPr lang="es-ES" sz="2800" b="1" dirty="0"/>
        </a:p>
      </dgm:t>
    </dgm:pt>
    <dgm:pt modelId="{49B1C187-1B16-4E46-92E2-C1E88AB4C1D3}" type="parTrans" cxnId="{0CA8ED49-67A3-48D4-A82C-98DFB286F524}">
      <dgm:prSet/>
      <dgm:spPr/>
      <dgm:t>
        <a:bodyPr/>
        <a:lstStyle/>
        <a:p>
          <a:endParaRPr lang="es-ES"/>
        </a:p>
      </dgm:t>
    </dgm:pt>
    <dgm:pt modelId="{5867D702-8384-4A24-BE6E-6BFBF550DB87}" type="sibTrans" cxnId="{0CA8ED49-67A3-48D4-A82C-98DFB286F524}">
      <dgm:prSet/>
      <dgm:spPr/>
      <dgm:t>
        <a:bodyPr/>
        <a:lstStyle/>
        <a:p>
          <a:endParaRPr lang="es-ES"/>
        </a:p>
      </dgm:t>
    </dgm:pt>
    <dgm:pt modelId="{D1BE809B-E12C-4F61-96A4-57073844BD8E}">
      <dgm:prSet phldrT="[Texto]" custT="1"/>
      <dgm:spPr/>
      <dgm:t>
        <a:bodyPr/>
        <a:lstStyle/>
        <a:p>
          <a:r>
            <a:rPr lang="es-MX" sz="2000" dirty="0" smtClean="0"/>
            <a:t>Es la suma de lo que corresponde a este periodo (1 año) en concepto de CAK, CM y CO.</a:t>
          </a:r>
          <a:endParaRPr lang="es-ES" sz="2000" dirty="0"/>
        </a:p>
      </dgm:t>
    </dgm:pt>
    <dgm:pt modelId="{9AA9BD3E-06F7-4EB2-AA10-E91205D839D3}" type="parTrans" cxnId="{00F76C0A-5530-4652-B0CA-AA6DEC96F78E}">
      <dgm:prSet/>
      <dgm:spPr/>
      <dgm:t>
        <a:bodyPr/>
        <a:lstStyle/>
        <a:p>
          <a:endParaRPr lang="es-ES"/>
        </a:p>
      </dgm:t>
    </dgm:pt>
    <dgm:pt modelId="{2FB580C1-E747-4531-9E5F-F92DFA5E9A67}" type="sibTrans" cxnId="{00F76C0A-5530-4652-B0CA-AA6DEC96F78E}">
      <dgm:prSet/>
      <dgm:spPr/>
      <dgm:t>
        <a:bodyPr/>
        <a:lstStyle/>
        <a:p>
          <a:endParaRPr lang="es-ES"/>
        </a:p>
      </dgm:t>
    </dgm:pt>
    <dgm:pt modelId="{A11AB6F3-2C3F-439B-80F2-C571093023C7}" type="pres">
      <dgm:prSet presAssocID="{B504DA1E-A885-4261-AB22-4E6BC4E9212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2E1282F-1D9B-420E-B8D2-B07757F8C524}" type="pres">
      <dgm:prSet presAssocID="{97636AEC-30E2-4C90-9887-8FD80729BA8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23D359-D4E0-45F3-A3A6-5F6BCBA2185C}" type="pres">
      <dgm:prSet presAssocID="{97636AEC-30E2-4C90-9887-8FD80729BA8D}" presName="gear1srcNode" presStyleLbl="node1" presStyleIdx="0" presStyleCnt="3"/>
      <dgm:spPr/>
      <dgm:t>
        <a:bodyPr/>
        <a:lstStyle/>
        <a:p>
          <a:endParaRPr lang="es-ES"/>
        </a:p>
      </dgm:t>
    </dgm:pt>
    <dgm:pt modelId="{CF052D25-24F8-4573-AA49-6044B3EF1A6C}" type="pres">
      <dgm:prSet presAssocID="{97636AEC-30E2-4C90-9887-8FD80729BA8D}" presName="gear1dstNode" presStyleLbl="node1" presStyleIdx="0" presStyleCnt="3"/>
      <dgm:spPr/>
      <dgm:t>
        <a:bodyPr/>
        <a:lstStyle/>
        <a:p>
          <a:endParaRPr lang="es-ES"/>
        </a:p>
      </dgm:t>
    </dgm:pt>
    <dgm:pt modelId="{7A2E0959-D1F9-4934-98C1-2C745A0F880D}" type="pres">
      <dgm:prSet presAssocID="{4D50EC8B-5634-4663-A0FA-DB8623757503}" presName="gear2" presStyleLbl="node1" presStyleIdx="1" presStyleCnt="3" custScaleX="125641" custScaleY="117948" custLinFactNeighborX="-14872" custLinFactNeighborY="91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83EFAE-45A1-4869-B1B9-48B67B0B0D4E}" type="pres">
      <dgm:prSet presAssocID="{4D50EC8B-5634-4663-A0FA-DB8623757503}" presName="gear2srcNode" presStyleLbl="node1" presStyleIdx="1" presStyleCnt="3"/>
      <dgm:spPr/>
      <dgm:t>
        <a:bodyPr/>
        <a:lstStyle/>
        <a:p>
          <a:endParaRPr lang="es-ES"/>
        </a:p>
      </dgm:t>
    </dgm:pt>
    <dgm:pt modelId="{1F321CBC-2048-4F5F-9AFB-BD6E01C703BF}" type="pres">
      <dgm:prSet presAssocID="{4D50EC8B-5634-4663-A0FA-DB8623757503}" presName="gear2dstNode" presStyleLbl="node1" presStyleIdx="1" presStyleCnt="3"/>
      <dgm:spPr/>
      <dgm:t>
        <a:bodyPr/>
        <a:lstStyle/>
        <a:p>
          <a:endParaRPr lang="es-ES"/>
        </a:p>
      </dgm:t>
    </dgm:pt>
    <dgm:pt modelId="{0FF2DF34-B3C1-4F6E-9B2D-B3E25CCE2AB8}" type="pres">
      <dgm:prSet presAssocID="{D1BE809B-E12C-4F61-96A4-57073844BD8E}" presName="gear3" presStyleLbl="node1" presStyleIdx="2" presStyleCnt="3" custScaleX="159557" custScaleY="144591"/>
      <dgm:spPr/>
      <dgm:t>
        <a:bodyPr/>
        <a:lstStyle/>
        <a:p>
          <a:endParaRPr lang="es-ES"/>
        </a:p>
      </dgm:t>
    </dgm:pt>
    <dgm:pt modelId="{9901F829-2E38-4D4F-962E-19A41A36D454}" type="pres">
      <dgm:prSet presAssocID="{D1BE809B-E12C-4F61-96A4-57073844BD8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E4CBBF-A40F-4FF6-9D9B-9ED006CC1CC9}" type="pres">
      <dgm:prSet presAssocID="{D1BE809B-E12C-4F61-96A4-57073844BD8E}" presName="gear3srcNode" presStyleLbl="node1" presStyleIdx="2" presStyleCnt="3"/>
      <dgm:spPr/>
      <dgm:t>
        <a:bodyPr/>
        <a:lstStyle/>
        <a:p>
          <a:endParaRPr lang="es-ES"/>
        </a:p>
      </dgm:t>
    </dgm:pt>
    <dgm:pt modelId="{8302E590-038E-479C-82A3-F2E2BA3DFAFC}" type="pres">
      <dgm:prSet presAssocID="{D1BE809B-E12C-4F61-96A4-57073844BD8E}" presName="gear3dstNode" presStyleLbl="node1" presStyleIdx="2" presStyleCnt="3"/>
      <dgm:spPr/>
      <dgm:t>
        <a:bodyPr/>
        <a:lstStyle/>
        <a:p>
          <a:endParaRPr lang="es-ES"/>
        </a:p>
      </dgm:t>
    </dgm:pt>
    <dgm:pt modelId="{3D77DB73-EB0E-4E3B-A847-FE30723D5D5E}" type="pres">
      <dgm:prSet presAssocID="{0FE0B102-C4BD-4735-8923-2FF2F1A7E6D3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F85571DA-A313-4E1E-BFB4-5526C40141EB}" type="pres">
      <dgm:prSet presAssocID="{5867D702-8384-4A24-BE6E-6BFBF550DB87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BC599CFF-F61C-4ACD-8460-7A2642CFBB61}" type="pres">
      <dgm:prSet presAssocID="{2FB580C1-E747-4531-9E5F-F92DFA5E9A67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0CA8ED49-67A3-48D4-A82C-98DFB286F524}" srcId="{B504DA1E-A885-4261-AB22-4E6BC4E9212C}" destId="{4D50EC8B-5634-4663-A0FA-DB8623757503}" srcOrd="1" destOrd="0" parTransId="{49B1C187-1B16-4E46-92E2-C1E88AB4C1D3}" sibTransId="{5867D702-8384-4A24-BE6E-6BFBF550DB87}"/>
    <dgm:cxn modelId="{EA5E5C89-2746-45FA-81D0-7F1D602B0D5D}" type="presOf" srcId="{D1BE809B-E12C-4F61-96A4-57073844BD8E}" destId="{8302E590-038E-479C-82A3-F2E2BA3DFAFC}" srcOrd="3" destOrd="0" presId="urn:microsoft.com/office/officeart/2005/8/layout/gear1"/>
    <dgm:cxn modelId="{002CD324-D440-424A-937F-461C8EB0BEA1}" type="presOf" srcId="{97636AEC-30E2-4C90-9887-8FD80729BA8D}" destId="{CF052D25-24F8-4573-AA49-6044B3EF1A6C}" srcOrd="2" destOrd="0" presId="urn:microsoft.com/office/officeart/2005/8/layout/gear1"/>
    <dgm:cxn modelId="{00F76C0A-5530-4652-B0CA-AA6DEC96F78E}" srcId="{B504DA1E-A885-4261-AB22-4E6BC4E9212C}" destId="{D1BE809B-E12C-4F61-96A4-57073844BD8E}" srcOrd="2" destOrd="0" parTransId="{9AA9BD3E-06F7-4EB2-AA10-E91205D839D3}" sibTransId="{2FB580C1-E747-4531-9E5F-F92DFA5E9A67}"/>
    <dgm:cxn modelId="{D2730FE8-572A-49F1-B441-F1501CBB659A}" type="presOf" srcId="{0FE0B102-C4BD-4735-8923-2FF2F1A7E6D3}" destId="{3D77DB73-EB0E-4E3B-A847-FE30723D5D5E}" srcOrd="0" destOrd="0" presId="urn:microsoft.com/office/officeart/2005/8/layout/gear1"/>
    <dgm:cxn modelId="{F1294EAC-A7A8-4C8E-B188-3F8817C7AAC2}" type="presOf" srcId="{D1BE809B-E12C-4F61-96A4-57073844BD8E}" destId="{0FF2DF34-B3C1-4F6E-9B2D-B3E25CCE2AB8}" srcOrd="0" destOrd="0" presId="urn:microsoft.com/office/officeart/2005/8/layout/gear1"/>
    <dgm:cxn modelId="{0EA0AB82-E52C-4E33-A66E-247E5F16C32C}" type="presOf" srcId="{B504DA1E-A885-4261-AB22-4E6BC4E9212C}" destId="{A11AB6F3-2C3F-439B-80F2-C571093023C7}" srcOrd="0" destOrd="0" presId="urn:microsoft.com/office/officeart/2005/8/layout/gear1"/>
    <dgm:cxn modelId="{B498A3BA-7286-4559-B28C-6419D29D60D2}" type="presOf" srcId="{5867D702-8384-4A24-BE6E-6BFBF550DB87}" destId="{F85571DA-A313-4E1E-BFB4-5526C40141EB}" srcOrd="0" destOrd="0" presId="urn:microsoft.com/office/officeart/2005/8/layout/gear1"/>
    <dgm:cxn modelId="{56A0849D-3755-410E-8DC5-D1D022BB9510}" type="presOf" srcId="{D1BE809B-E12C-4F61-96A4-57073844BD8E}" destId="{9901F829-2E38-4D4F-962E-19A41A36D454}" srcOrd="1" destOrd="0" presId="urn:microsoft.com/office/officeart/2005/8/layout/gear1"/>
    <dgm:cxn modelId="{9E13DF95-DB7B-4EAB-A924-E21B5A4BFEBC}" type="presOf" srcId="{97636AEC-30E2-4C90-9887-8FD80729BA8D}" destId="{82E1282F-1D9B-420E-B8D2-B07757F8C524}" srcOrd="0" destOrd="0" presId="urn:microsoft.com/office/officeart/2005/8/layout/gear1"/>
    <dgm:cxn modelId="{D5A93AB0-9A94-497F-944F-70FCF56429BC}" type="presOf" srcId="{97636AEC-30E2-4C90-9887-8FD80729BA8D}" destId="{5423D359-D4E0-45F3-A3A6-5F6BCBA2185C}" srcOrd="1" destOrd="0" presId="urn:microsoft.com/office/officeart/2005/8/layout/gear1"/>
    <dgm:cxn modelId="{F14BB06F-65E4-4E4E-BF30-7F32222DC8A9}" srcId="{B504DA1E-A885-4261-AB22-4E6BC4E9212C}" destId="{97636AEC-30E2-4C90-9887-8FD80729BA8D}" srcOrd="0" destOrd="0" parTransId="{3A905380-64D7-43CF-B333-DF06588A5884}" sibTransId="{0FE0B102-C4BD-4735-8923-2FF2F1A7E6D3}"/>
    <dgm:cxn modelId="{634C27A4-3B0E-4EE8-BEC4-24E62B2447F7}" type="presOf" srcId="{4D50EC8B-5634-4663-A0FA-DB8623757503}" destId="{7A2E0959-D1F9-4934-98C1-2C745A0F880D}" srcOrd="0" destOrd="0" presId="urn:microsoft.com/office/officeart/2005/8/layout/gear1"/>
    <dgm:cxn modelId="{4DEBBB82-EDB2-4E21-8703-7F954DF77A0C}" type="presOf" srcId="{4D50EC8B-5634-4663-A0FA-DB8623757503}" destId="{1F321CBC-2048-4F5F-9AFB-BD6E01C703BF}" srcOrd="2" destOrd="0" presId="urn:microsoft.com/office/officeart/2005/8/layout/gear1"/>
    <dgm:cxn modelId="{1F017601-FD12-4D90-8002-915423194DC8}" type="presOf" srcId="{D1BE809B-E12C-4F61-96A4-57073844BD8E}" destId="{90E4CBBF-A40F-4FF6-9D9B-9ED006CC1CC9}" srcOrd="2" destOrd="0" presId="urn:microsoft.com/office/officeart/2005/8/layout/gear1"/>
    <dgm:cxn modelId="{563A520D-0876-4BBA-8723-B7674D2EDA91}" type="presOf" srcId="{2FB580C1-E747-4531-9E5F-F92DFA5E9A67}" destId="{BC599CFF-F61C-4ACD-8460-7A2642CFBB61}" srcOrd="0" destOrd="0" presId="urn:microsoft.com/office/officeart/2005/8/layout/gear1"/>
    <dgm:cxn modelId="{2A1BE321-8C30-414C-BBA7-191F72399CD8}" type="presOf" srcId="{4D50EC8B-5634-4663-A0FA-DB8623757503}" destId="{3483EFAE-45A1-4869-B1B9-48B67B0B0D4E}" srcOrd="1" destOrd="0" presId="urn:microsoft.com/office/officeart/2005/8/layout/gear1"/>
    <dgm:cxn modelId="{A6C04E7C-96B6-4C8B-AEB3-8C787126A6A7}" type="presParOf" srcId="{A11AB6F3-2C3F-439B-80F2-C571093023C7}" destId="{82E1282F-1D9B-420E-B8D2-B07757F8C524}" srcOrd="0" destOrd="0" presId="urn:microsoft.com/office/officeart/2005/8/layout/gear1"/>
    <dgm:cxn modelId="{5127FAB9-0808-4243-9E9E-F66DFBC018ED}" type="presParOf" srcId="{A11AB6F3-2C3F-439B-80F2-C571093023C7}" destId="{5423D359-D4E0-45F3-A3A6-5F6BCBA2185C}" srcOrd="1" destOrd="0" presId="urn:microsoft.com/office/officeart/2005/8/layout/gear1"/>
    <dgm:cxn modelId="{2260D3B5-46CE-4C7F-87CF-AD3FB56F5162}" type="presParOf" srcId="{A11AB6F3-2C3F-439B-80F2-C571093023C7}" destId="{CF052D25-24F8-4573-AA49-6044B3EF1A6C}" srcOrd="2" destOrd="0" presId="urn:microsoft.com/office/officeart/2005/8/layout/gear1"/>
    <dgm:cxn modelId="{999FD820-F0A7-44A7-92F4-201DDBBE5FCC}" type="presParOf" srcId="{A11AB6F3-2C3F-439B-80F2-C571093023C7}" destId="{7A2E0959-D1F9-4934-98C1-2C745A0F880D}" srcOrd="3" destOrd="0" presId="urn:microsoft.com/office/officeart/2005/8/layout/gear1"/>
    <dgm:cxn modelId="{B5B73836-8853-4E5B-A727-09C7AC8A20AF}" type="presParOf" srcId="{A11AB6F3-2C3F-439B-80F2-C571093023C7}" destId="{3483EFAE-45A1-4869-B1B9-48B67B0B0D4E}" srcOrd="4" destOrd="0" presId="urn:microsoft.com/office/officeart/2005/8/layout/gear1"/>
    <dgm:cxn modelId="{398B0454-977F-4FBC-81DA-26E516218EB8}" type="presParOf" srcId="{A11AB6F3-2C3F-439B-80F2-C571093023C7}" destId="{1F321CBC-2048-4F5F-9AFB-BD6E01C703BF}" srcOrd="5" destOrd="0" presId="urn:microsoft.com/office/officeart/2005/8/layout/gear1"/>
    <dgm:cxn modelId="{8B6653E0-AB3C-4D16-AF93-2FA4AB8277AC}" type="presParOf" srcId="{A11AB6F3-2C3F-439B-80F2-C571093023C7}" destId="{0FF2DF34-B3C1-4F6E-9B2D-B3E25CCE2AB8}" srcOrd="6" destOrd="0" presId="urn:microsoft.com/office/officeart/2005/8/layout/gear1"/>
    <dgm:cxn modelId="{A6462460-C3AA-40B0-AE98-55D175C616E3}" type="presParOf" srcId="{A11AB6F3-2C3F-439B-80F2-C571093023C7}" destId="{9901F829-2E38-4D4F-962E-19A41A36D454}" srcOrd="7" destOrd="0" presId="urn:microsoft.com/office/officeart/2005/8/layout/gear1"/>
    <dgm:cxn modelId="{98C1CC76-5274-4157-AACD-035490C7A7B4}" type="presParOf" srcId="{A11AB6F3-2C3F-439B-80F2-C571093023C7}" destId="{90E4CBBF-A40F-4FF6-9D9B-9ED006CC1CC9}" srcOrd="8" destOrd="0" presId="urn:microsoft.com/office/officeart/2005/8/layout/gear1"/>
    <dgm:cxn modelId="{DB76CA31-10FE-4F56-B0FC-1F3CF5568DE9}" type="presParOf" srcId="{A11AB6F3-2C3F-439B-80F2-C571093023C7}" destId="{8302E590-038E-479C-82A3-F2E2BA3DFAFC}" srcOrd="9" destOrd="0" presId="urn:microsoft.com/office/officeart/2005/8/layout/gear1"/>
    <dgm:cxn modelId="{A00694BB-3BA3-4CAA-86DE-C5BBBBD6B707}" type="presParOf" srcId="{A11AB6F3-2C3F-439B-80F2-C571093023C7}" destId="{3D77DB73-EB0E-4E3B-A847-FE30723D5D5E}" srcOrd="10" destOrd="0" presId="urn:microsoft.com/office/officeart/2005/8/layout/gear1"/>
    <dgm:cxn modelId="{D392AE0D-B361-4867-8D6A-B85036EAAE7E}" type="presParOf" srcId="{A11AB6F3-2C3F-439B-80F2-C571093023C7}" destId="{F85571DA-A313-4E1E-BFB4-5526C40141EB}" srcOrd="11" destOrd="0" presId="urn:microsoft.com/office/officeart/2005/8/layout/gear1"/>
    <dgm:cxn modelId="{D876A98D-066A-4D03-9A78-B2065EF40AD9}" type="presParOf" srcId="{A11AB6F3-2C3F-439B-80F2-C571093023C7}" destId="{BC599CFF-F61C-4ACD-8460-7A2642CFBB6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D622A19-4D3B-4424-B26C-AAE9F6EEA4B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8D7B74A2-8206-41C3-929B-E8596C101CB8}">
      <dgm:prSet phldrT="[Texto]" custT="1"/>
      <dgm:spPr/>
      <dgm:t>
        <a:bodyPr/>
        <a:lstStyle/>
        <a:p>
          <a:r>
            <a:rPr lang="es-MX" sz="2800" dirty="0" smtClean="0"/>
            <a:t>Son el número de almuerzos (raciones) proporcionados durante un año lectivo (9 meses) a los alumnos beneficiarios</a:t>
          </a:r>
          <a:endParaRPr lang="es-ES" sz="2800" dirty="0"/>
        </a:p>
      </dgm:t>
    </dgm:pt>
    <dgm:pt modelId="{B1E2BA5C-B7EC-40D6-A7DF-75094E43BAB8}" type="parTrans" cxnId="{EEF721C1-C788-4472-8F70-6F82290F5D7F}">
      <dgm:prSet/>
      <dgm:spPr/>
      <dgm:t>
        <a:bodyPr/>
        <a:lstStyle/>
        <a:p>
          <a:endParaRPr lang="es-ES"/>
        </a:p>
      </dgm:t>
    </dgm:pt>
    <dgm:pt modelId="{04531376-3904-43DF-BCD0-1A6B80829168}" type="sibTrans" cxnId="{EEF721C1-C788-4472-8F70-6F82290F5D7F}">
      <dgm:prSet/>
      <dgm:spPr/>
      <dgm:t>
        <a:bodyPr/>
        <a:lstStyle/>
        <a:p>
          <a:endParaRPr lang="es-ES"/>
        </a:p>
      </dgm:t>
    </dgm:pt>
    <dgm:pt modelId="{176E9F28-12BF-4284-9B47-2F850B9E1BF9}">
      <dgm:prSet phldrT="[Texto]" custT="1"/>
      <dgm:spPr/>
      <dgm:t>
        <a:bodyPr/>
        <a:lstStyle/>
        <a:p>
          <a:r>
            <a:rPr lang="es-MX" sz="2800" dirty="0" smtClean="0"/>
            <a:t>Las metas programáticas (normas técnicas) consisten en dar almuerzos de 500 calorías a los 440 alumnos, durante los 9 meses de operación del comedor.</a:t>
          </a:r>
          <a:endParaRPr lang="es-ES" sz="2800" dirty="0"/>
        </a:p>
      </dgm:t>
    </dgm:pt>
    <dgm:pt modelId="{B05D6262-C26C-4CB3-8602-77B456ED547E}" type="parTrans" cxnId="{8C88BBDC-34D6-483C-A1BE-E270CE78CE8C}">
      <dgm:prSet/>
      <dgm:spPr/>
      <dgm:t>
        <a:bodyPr/>
        <a:lstStyle/>
        <a:p>
          <a:endParaRPr lang="es-ES"/>
        </a:p>
      </dgm:t>
    </dgm:pt>
    <dgm:pt modelId="{CF5FFEEF-8FA0-4EED-8751-1C0E45379040}" type="sibTrans" cxnId="{8C88BBDC-34D6-483C-A1BE-E270CE78CE8C}">
      <dgm:prSet/>
      <dgm:spPr/>
      <dgm:t>
        <a:bodyPr/>
        <a:lstStyle/>
        <a:p>
          <a:endParaRPr lang="es-ES"/>
        </a:p>
      </dgm:t>
    </dgm:pt>
    <dgm:pt modelId="{DDA63F12-ECC3-4D2B-AFFC-54F8468E3EA0}" type="pres">
      <dgm:prSet presAssocID="{1D622A19-4D3B-4424-B26C-AAE9F6EEA4B8}" presName="arrowDiagram" presStyleCnt="0">
        <dgm:presLayoutVars>
          <dgm:chMax val="5"/>
          <dgm:dir/>
          <dgm:resizeHandles val="exact"/>
        </dgm:presLayoutVars>
      </dgm:prSet>
      <dgm:spPr/>
    </dgm:pt>
    <dgm:pt modelId="{0F3D5AAA-7AD9-4AF5-BF0A-FC2CBA807009}" type="pres">
      <dgm:prSet presAssocID="{1D622A19-4D3B-4424-B26C-AAE9F6EEA4B8}" presName="arrow" presStyleLbl="bgShp" presStyleIdx="0" presStyleCnt="1"/>
      <dgm:spPr/>
    </dgm:pt>
    <dgm:pt modelId="{FEDBCC28-D757-46BE-89CF-7CA794B0D930}" type="pres">
      <dgm:prSet presAssocID="{1D622A19-4D3B-4424-B26C-AAE9F6EEA4B8}" presName="arrowDiagram2" presStyleCnt="0"/>
      <dgm:spPr/>
    </dgm:pt>
    <dgm:pt modelId="{B7C098EB-EB86-44A0-99E7-EA0324AB404F}" type="pres">
      <dgm:prSet presAssocID="{8D7B74A2-8206-41C3-929B-E8596C101CB8}" presName="bullet2a" presStyleLbl="node1" presStyleIdx="0" presStyleCnt="2"/>
      <dgm:spPr/>
    </dgm:pt>
    <dgm:pt modelId="{132BC849-C55B-4D3C-A501-43AB22BD5497}" type="pres">
      <dgm:prSet presAssocID="{8D7B74A2-8206-41C3-929B-E8596C101CB8}" presName="textBox2a" presStyleLbl="revTx" presStyleIdx="0" presStyleCnt="2" custLinFactNeighborY="-411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F612EA-70F2-4824-B532-7A0B8B2B018D}" type="pres">
      <dgm:prSet presAssocID="{176E9F28-12BF-4284-9B47-2F850B9E1BF9}" presName="bullet2b" presStyleLbl="node1" presStyleIdx="1" presStyleCnt="2"/>
      <dgm:spPr/>
    </dgm:pt>
    <dgm:pt modelId="{B4EB6A26-A3AA-4CBB-B763-BB7E50921DDC}" type="pres">
      <dgm:prSet presAssocID="{176E9F28-12BF-4284-9B47-2F850B9E1BF9}" presName="textBox2b" presStyleLbl="revTx" presStyleIdx="1" presStyleCnt="2" custLinFactNeighborY="-385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EF721C1-C788-4472-8F70-6F82290F5D7F}" srcId="{1D622A19-4D3B-4424-B26C-AAE9F6EEA4B8}" destId="{8D7B74A2-8206-41C3-929B-E8596C101CB8}" srcOrd="0" destOrd="0" parTransId="{B1E2BA5C-B7EC-40D6-A7DF-75094E43BAB8}" sibTransId="{04531376-3904-43DF-BCD0-1A6B80829168}"/>
    <dgm:cxn modelId="{8C88BBDC-34D6-483C-A1BE-E270CE78CE8C}" srcId="{1D622A19-4D3B-4424-B26C-AAE9F6EEA4B8}" destId="{176E9F28-12BF-4284-9B47-2F850B9E1BF9}" srcOrd="1" destOrd="0" parTransId="{B05D6262-C26C-4CB3-8602-77B456ED547E}" sibTransId="{CF5FFEEF-8FA0-4EED-8751-1C0E45379040}"/>
    <dgm:cxn modelId="{633621E5-DC59-4394-A30E-4A59512CFC6E}" type="presOf" srcId="{1D622A19-4D3B-4424-B26C-AAE9F6EEA4B8}" destId="{DDA63F12-ECC3-4D2B-AFFC-54F8468E3EA0}" srcOrd="0" destOrd="0" presId="urn:microsoft.com/office/officeart/2005/8/layout/arrow2"/>
    <dgm:cxn modelId="{019AC721-A49A-4CA2-946E-415F17167F08}" type="presOf" srcId="{8D7B74A2-8206-41C3-929B-E8596C101CB8}" destId="{132BC849-C55B-4D3C-A501-43AB22BD5497}" srcOrd="0" destOrd="0" presId="urn:microsoft.com/office/officeart/2005/8/layout/arrow2"/>
    <dgm:cxn modelId="{AE5B77FB-24A9-45B1-B940-D3D03FBB18AC}" type="presOf" srcId="{176E9F28-12BF-4284-9B47-2F850B9E1BF9}" destId="{B4EB6A26-A3AA-4CBB-B763-BB7E50921DDC}" srcOrd="0" destOrd="0" presId="urn:microsoft.com/office/officeart/2005/8/layout/arrow2"/>
    <dgm:cxn modelId="{3F6554B0-A1E6-4785-9259-645F4AFB9F85}" type="presParOf" srcId="{DDA63F12-ECC3-4D2B-AFFC-54F8468E3EA0}" destId="{0F3D5AAA-7AD9-4AF5-BF0A-FC2CBA807009}" srcOrd="0" destOrd="0" presId="urn:microsoft.com/office/officeart/2005/8/layout/arrow2"/>
    <dgm:cxn modelId="{29700509-624F-4F63-B99B-CF0799267BCF}" type="presParOf" srcId="{DDA63F12-ECC3-4D2B-AFFC-54F8468E3EA0}" destId="{FEDBCC28-D757-46BE-89CF-7CA794B0D930}" srcOrd="1" destOrd="0" presId="urn:microsoft.com/office/officeart/2005/8/layout/arrow2"/>
    <dgm:cxn modelId="{23311BD8-A0AF-4289-9B7C-E628C562A186}" type="presParOf" srcId="{FEDBCC28-D757-46BE-89CF-7CA794B0D930}" destId="{B7C098EB-EB86-44A0-99E7-EA0324AB404F}" srcOrd="0" destOrd="0" presId="urn:microsoft.com/office/officeart/2005/8/layout/arrow2"/>
    <dgm:cxn modelId="{B05B6767-2A02-467D-BE8D-017C7750DD33}" type="presParOf" srcId="{FEDBCC28-D757-46BE-89CF-7CA794B0D930}" destId="{132BC849-C55B-4D3C-A501-43AB22BD5497}" srcOrd="1" destOrd="0" presId="urn:microsoft.com/office/officeart/2005/8/layout/arrow2"/>
    <dgm:cxn modelId="{9124EE9D-3813-4AEF-A522-BEB4CD420D62}" type="presParOf" srcId="{FEDBCC28-D757-46BE-89CF-7CA794B0D930}" destId="{C3F612EA-70F2-4824-B532-7A0B8B2B018D}" srcOrd="2" destOrd="0" presId="urn:microsoft.com/office/officeart/2005/8/layout/arrow2"/>
    <dgm:cxn modelId="{503D0BA5-ED16-496A-92E7-90869840E91C}" type="presParOf" srcId="{FEDBCC28-D757-46BE-89CF-7CA794B0D930}" destId="{B4EB6A26-A3AA-4CBB-B763-BB7E50921DDC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0F93647B-B8E0-4DD3-9FE7-DD2026D3AAC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249FF2E-2101-47DA-BADF-12D4E3CE9404}">
      <dgm:prSet phldrT="[Texto]" custT="1"/>
      <dgm:spPr/>
      <dgm:t>
        <a:bodyPr/>
        <a:lstStyle/>
        <a:p>
          <a:r>
            <a:rPr lang="es-MX" sz="2400" dirty="0" smtClean="0"/>
            <a:t>El cálculo SAP, se hace del siguiente modo: </a:t>
          </a:r>
          <a:endParaRPr lang="es-ES" sz="2400" dirty="0" smtClean="0"/>
        </a:p>
        <a:p>
          <a:r>
            <a:rPr lang="es-MX" sz="2400" dirty="0" smtClean="0"/>
            <a:t>12m     52</a:t>
          </a:r>
          <a:endParaRPr lang="es-ES" sz="2400" dirty="0" smtClean="0"/>
        </a:p>
        <a:p>
          <a:r>
            <a:rPr lang="es-MX" sz="2400" dirty="0" smtClean="0"/>
            <a:t>9m       Xs</a:t>
          </a:r>
          <a:endParaRPr lang="es-ES" sz="2400" dirty="0"/>
        </a:p>
      </dgm:t>
    </dgm:pt>
    <dgm:pt modelId="{492BCA2E-2296-49FC-84EF-EF0D85697D42}" type="parTrans" cxnId="{531E579B-4545-473C-AA59-639765AEEA6B}">
      <dgm:prSet/>
      <dgm:spPr/>
      <dgm:t>
        <a:bodyPr/>
        <a:lstStyle/>
        <a:p>
          <a:endParaRPr lang="es-ES"/>
        </a:p>
      </dgm:t>
    </dgm:pt>
    <dgm:pt modelId="{3C6100A4-A0B8-4B70-81BE-1E8FA8E5ECE7}" type="sibTrans" cxnId="{531E579B-4545-473C-AA59-639765AEEA6B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64FAADD0-24E7-434F-9427-33406CC6652D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E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MX" sz="32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s-MX" sz="3200" i="1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s-MX" sz="32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s-E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s-MX" sz="3200" i="1">
                            <a:latin typeface="Cambria Math"/>
                          </a:rPr>
                          <m:t>52∗9</m:t>
                        </m:r>
                      </m:num>
                      <m:den>
                        <m:r>
                          <a:rPr lang="es-MX" sz="3200" i="1">
                            <a:latin typeface="Cambria Math"/>
                          </a:rPr>
                          <m:t>12</m:t>
                        </m:r>
                      </m:den>
                    </m:f>
                    <m:r>
                      <a:rPr lang="es-MX" sz="3200" i="1">
                        <a:latin typeface="Cambria Math"/>
                      </a:rPr>
                      <m:t>=39 </m:t>
                    </m:r>
                    <m:r>
                      <a:rPr lang="es-MX" sz="3200" i="1">
                        <a:latin typeface="Cambria Math"/>
                      </a:rPr>
                      <m:t>𝑠𝑒𝑚𝑎𝑛𝑎𝑠</m:t>
                    </m:r>
                  </m:oMath>
                </m:oMathPara>
              </a14:m>
              <a:endParaRPr lang="es-ES" sz="3200" dirty="0"/>
            </a:p>
          </dgm:t>
        </dgm:pt>
      </mc:Choice>
      <mc:Fallback xmlns="">
        <dgm:pt modelId="{64FAADD0-24E7-434F-9427-33406CC6652D}">
          <dgm:prSet phldrT="[Texto]" custT="1"/>
          <dgm:spPr/>
          <dgm:t>
            <a:bodyPr/>
            <a:lstStyle/>
            <a:p>
              <a:pPr/>
              <a:r>
                <a:rPr lang="es-MX" sz="3200" i="0">
                  <a:latin typeface="Cambria Math"/>
                </a:rPr>
                <a:t>𝑋</a:t>
              </a:r>
              <a:r>
                <a:rPr lang="es-ES" sz="3200" i="0" smtClean="0">
                  <a:latin typeface="Cambria Math"/>
                </a:rPr>
                <a:t>_</a:t>
              </a:r>
              <a:r>
                <a:rPr lang="es-MX" sz="3200" i="0">
                  <a:latin typeface="Cambria Math"/>
                </a:rPr>
                <a:t>𝑠=  </a:t>
              </a:r>
              <a:r>
                <a:rPr lang="es-ES" sz="3200" i="0">
                  <a:latin typeface="Cambria Math"/>
                </a:rPr>
                <a:t>(</a:t>
              </a:r>
              <a:r>
                <a:rPr lang="es-MX" sz="3200" i="0">
                  <a:latin typeface="Cambria Math"/>
                </a:rPr>
                <a:t>52∗9</a:t>
              </a:r>
              <a:r>
                <a:rPr lang="es-ES" sz="3200" i="0">
                  <a:latin typeface="Cambria Math"/>
                </a:rPr>
                <a:t>)/</a:t>
              </a:r>
              <a:r>
                <a:rPr lang="es-MX" sz="3200" i="0">
                  <a:latin typeface="Cambria Math"/>
                </a:rPr>
                <a:t>12=39 𝑠𝑒𝑚𝑎𝑛𝑎𝑠</a:t>
              </a:r>
              <a:endParaRPr lang="es-ES" sz="3200" dirty="0"/>
            </a:p>
          </dgm:t>
        </dgm:pt>
      </mc:Fallback>
    </mc:AlternateContent>
    <dgm:pt modelId="{9AC9415E-47B7-43C4-9348-099E2506D40A}" type="parTrans" cxnId="{B7DAFA6A-A741-414F-8963-FE21F09A2C1D}">
      <dgm:prSet/>
      <dgm:spPr/>
      <dgm:t>
        <a:bodyPr/>
        <a:lstStyle/>
        <a:p>
          <a:endParaRPr lang="es-ES"/>
        </a:p>
      </dgm:t>
    </dgm:pt>
    <dgm:pt modelId="{71BB0702-3A2C-4143-98C3-03B1D408153D}" type="sibTrans" cxnId="{B7DAFA6A-A741-414F-8963-FE21F09A2C1D}">
      <dgm:prSet/>
      <dgm:spPr/>
      <dgm:t>
        <a:bodyPr/>
        <a:lstStyle/>
        <a:p>
          <a:endParaRPr lang="es-ES"/>
        </a:p>
      </dgm:t>
    </dgm:pt>
    <dgm:pt modelId="{EFFD288A-AEA5-48CB-9BBA-E85199494AC1}">
      <dgm:prSet phldrT="[Texto]" custT="1"/>
      <dgm:spPr/>
      <dgm:t>
        <a:bodyPr/>
        <a:lstStyle/>
        <a:p>
          <a:r>
            <a:rPr lang="es-MX" sz="2800" dirty="0" smtClean="0"/>
            <a:t>El SAP = 39*5(d/s)*440 (alumnos) </a:t>
          </a:r>
          <a:br>
            <a:rPr lang="es-MX" sz="2800" dirty="0" smtClean="0"/>
          </a:br>
          <a:r>
            <a:rPr lang="es-MX" sz="2800" dirty="0" smtClean="0"/>
            <a:t>SAP = 85800 almuerzos previstos </a:t>
          </a:r>
          <a:r>
            <a:rPr lang="es-MX" sz="2800" dirty="0" smtClean="0">
              <a:sym typeface="Wingdings"/>
            </a:rPr>
            <a:t></a:t>
          </a:r>
          <a:r>
            <a:rPr lang="es-MX" sz="2800" dirty="0" smtClean="0"/>
            <a:t> no se especifican las calorías de cada almuerzo</a:t>
          </a:r>
          <a:endParaRPr lang="es-ES" sz="2800" dirty="0"/>
        </a:p>
      </dgm:t>
    </dgm:pt>
    <dgm:pt modelId="{684D145C-AC4B-4D23-B9BF-1CF4EF267218}" type="parTrans" cxnId="{8BCA528B-953D-4A4C-9CDE-3B1B26F0D5C0}">
      <dgm:prSet/>
      <dgm:spPr/>
      <dgm:t>
        <a:bodyPr/>
        <a:lstStyle/>
        <a:p>
          <a:endParaRPr lang="es-ES"/>
        </a:p>
      </dgm:t>
    </dgm:pt>
    <dgm:pt modelId="{7F88F58D-A4CE-4E18-A01C-7365883760F9}" type="sibTrans" cxnId="{8BCA528B-953D-4A4C-9CDE-3B1B26F0D5C0}">
      <dgm:prSet/>
      <dgm:spPr/>
      <dgm:t>
        <a:bodyPr/>
        <a:lstStyle/>
        <a:p>
          <a:endParaRPr lang="es-ES"/>
        </a:p>
      </dgm:t>
    </dgm:pt>
    <dgm:pt modelId="{F8271EB3-BE78-4267-BF85-65E173DA18B3}" type="pres">
      <dgm:prSet presAssocID="{0F93647B-B8E0-4DD3-9FE7-DD2026D3AAC1}" presName="linearFlow" presStyleCnt="0">
        <dgm:presLayoutVars>
          <dgm:resizeHandles val="exact"/>
        </dgm:presLayoutVars>
      </dgm:prSet>
      <dgm:spPr/>
    </dgm:pt>
    <dgm:pt modelId="{E8BDDB34-96E8-4EC2-BA6A-23A4072B743F}" type="pres">
      <dgm:prSet presAssocID="{9249FF2E-2101-47DA-BADF-12D4E3CE940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8C336A-5D2C-4D58-987E-75D6F90E44AF}" type="pres">
      <dgm:prSet presAssocID="{3C6100A4-A0B8-4B70-81BE-1E8FA8E5ECE7}" presName="sibTrans" presStyleLbl="sibTrans2D1" presStyleIdx="0" presStyleCnt="2"/>
      <dgm:spPr/>
      <dgm:t>
        <a:bodyPr/>
        <a:lstStyle/>
        <a:p>
          <a:endParaRPr lang="es-ES"/>
        </a:p>
      </dgm:t>
    </dgm:pt>
    <dgm:pt modelId="{8C5B1196-3932-4D7F-91E9-7DE84CE3A4D2}" type="pres">
      <dgm:prSet presAssocID="{3C6100A4-A0B8-4B70-81BE-1E8FA8E5ECE7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2F49BBC3-3EE8-42A1-9DAA-840D79FE80AD}" type="pres">
      <dgm:prSet presAssocID="{64FAADD0-24E7-434F-9427-33406CC6652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2C47A4-34B5-4C52-91FD-6CBEDB4D180C}" type="pres">
      <dgm:prSet presAssocID="{71BB0702-3A2C-4143-98C3-03B1D408153D}" presName="sibTrans" presStyleLbl="sibTrans2D1" presStyleIdx="1" presStyleCnt="2"/>
      <dgm:spPr/>
      <dgm:t>
        <a:bodyPr/>
        <a:lstStyle/>
        <a:p>
          <a:endParaRPr lang="es-ES"/>
        </a:p>
      </dgm:t>
    </dgm:pt>
    <dgm:pt modelId="{AE78E09F-4AD9-454F-BA03-323859668B56}" type="pres">
      <dgm:prSet presAssocID="{71BB0702-3A2C-4143-98C3-03B1D408153D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FAFC7343-BB34-4824-8301-C726B89A6B82}" type="pres">
      <dgm:prSet presAssocID="{EFFD288A-AEA5-48CB-9BBA-E85199494AC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7DAFA6A-A741-414F-8963-FE21F09A2C1D}" srcId="{0F93647B-B8E0-4DD3-9FE7-DD2026D3AAC1}" destId="{64FAADD0-24E7-434F-9427-33406CC6652D}" srcOrd="1" destOrd="0" parTransId="{9AC9415E-47B7-43C4-9348-099E2506D40A}" sibTransId="{71BB0702-3A2C-4143-98C3-03B1D408153D}"/>
    <dgm:cxn modelId="{2BFB69F3-8478-443C-9FDB-5B1C9852D24A}" type="presOf" srcId="{3C6100A4-A0B8-4B70-81BE-1E8FA8E5ECE7}" destId="{8C5B1196-3932-4D7F-91E9-7DE84CE3A4D2}" srcOrd="1" destOrd="0" presId="urn:microsoft.com/office/officeart/2005/8/layout/process2"/>
    <dgm:cxn modelId="{628AB2A9-9738-43D1-B76C-9A1C3360662F}" type="presOf" srcId="{9249FF2E-2101-47DA-BADF-12D4E3CE9404}" destId="{E8BDDB34-96E8-4EC2-BA6A-23A4072B743F}" srcOrd="0" destOrd="0" presId="urn:microsoft.com/office/officeart/2005/8/layout/process2"/>
    <dgm:cxn modelId="{8BCA528B-953D-4A4C-9CDE-3B1B26F0D5C0}" srcId="{0F93647B-B8E0-4DD3-9FE7-DD2026D3AAC1}" destId="{EFFD288A-AEA5-48CB-9BBA-E85199494AC1}" srcOrd="2" destOrd="0" parTransId="{684D145C-AC4B-4D23-B9BF-1CF4EF267218}" sibTransId="{7F88F58D-A4CE-4E18-A01C-7365883760F9}"/>
    <dgm:cxn modelId="{42A774EE-227E-40D5-9261-7FC2DA4D09BD}" type="presOf" srcId="{71BB0702-3A2C-4143-98C3-03B1D408153D}" destId="{DB2C47A4-34B5-4C52-91FD-6CBEDB4D180C}" srcOrd="0" destOrd="0" presId="urn:microsoft.com/office/officeart/2005/8/layout/process2"/>
    <dgm:cxn modelId="{37A22FCD-709E-4F39-BDD7-8C1513D2CDB0}" type="presOf" srcId="{71BB0702-3A2C-4143-98C3-03B1D408153D}" destId="{AE78E09F-4AD9-454F-BA03-323859668B56}" srcOrd="1" destOrd="0" presId="urn:microsoft.com/office/officeart/2005/8/layout/process2"/>
    <dgm:cxn modelId="{E9BAFD0A-E6AC-44BD-B7A1-FAB4E2B83406}" type="presOf" srcId="{0F93647B-B8E0-4DD3-9FE7-DD2026D3AAC1}" destId="{F8271EB3-BE78-4267-BF85-65E173DA18B3}" srcOrd="0" destOrd="0" presId="urn:microsoft.com/office/officeart/2005/8/layout/process2"/>
    <dgm:cxn modelId="{19DB656C-4095-4A46-A275-00F8457EE36C}" type="presOf" srcId="{3C6100A4-A0B8-4B70-81BE-1E8FA8E5ECE7}" destId="{AE8C336A-5D2C-4D58-987E-75D6F90E44AF}" srcOrd="0" destOrd="0" presId="urn:microsoft.com/office/officeart/2005/8/layout/process2"/>
    <dgm:cxn modelId="{BBF66A12-365B-4F81-B75A-9F71D28FC70A}" type="presOf" srcId="{EFFD288A-AEA5-48CB-9BBA-E85199494AC1}" destId="{FAFC7343-BB34-4824-8301-C726B89A6B82}" srcOrd="0" destOrd="0" presId="urn:microsoft.com/office/officeart/2005/8/layout/process2"/>
    <dgm:cxn modelId="{2D287ADB-5EB3-4D03-A182-D9401CD70669}" type="presOf" srcId="{64FAADD0-24E7-434F-9427-33406CC6652D}" destId="{2F49BBC3-3EE8-42A1-9DAA-840D79FE80AD}" srcOrd="0" destOrd="0" presId="urn:microsoft.com/office/officeart/2005/8/layout/process2"/>
    <dgm:cxn modelId="{531E579B-4545-473C-AA59-639765AEEA6B}" srcId="{0F93647B-B8E0-4DD3-9FE7-DD2026D3AAC1}" destId="{9249FF2E-2101-47DA-BADF-12D4E3CE9404}" srcOrd="0" destOrd="0" parTransId="{492BCA2E-2296-49FC-84EF-EF0D85697D42}" sibTransId="{3C6100A4-A0B8-4B70-81BE-1E8FA8E5ECE7}"/>
    <dgm:cxn modelId="{F798CB69-16CF-415A-8AF7-CDC5A4B3D1B0}" type="presParOf" srcId="{F8271EB3-BE78-4267-BF85-65E173DA18B3}" destId="{E8BDDB34-96E8-4EC2-BA6A-23A4072B743F}" srcOrd="0" destOrd="0" presId="urn:microsoft.com/office/officeart/2005/8/layout/process2"/>
    <dgm:cxn modelId="{D3137CCE-971F-49F3-A539-3C08010706BD}" type="presParOf" srcId="{F8271EB3-BE78-4267-BF85-65E173DA18B3}" destId="{AE8C336A-5D2C-4D58-987E-75D6F90E44AF}" srcOrd="1" destOrd="0" presId="urn:microsoft.com/office/officeart/2005/8/layout/process2"/>
    <dgm:cxn modelId="{8F3F8F77-8634-49C1-8ECA-C48D768C5FEB}" type="presParOf" srcId="{AE8C336A-5D2C-4D58-987E-75D6F90E44AF}" destId="{8C5B1196-3932-4D7F-91E9-7DE84CE3A4D2}" srcOrd="0" destOrd="0" presId="urn:microsoft.com/office/officeart/2005/8/layout/process2"/>
    <dgm:cxn modelId="{3706CDF7-0A2E-40E1-A33F-AB223DCA5400}" type="presParOf" srcId="{F8271EB3-BE78-4267-BF85-65E173DA18B3}" destId="{2F49BBC3-3EE8-42A1-9DAA-840D79FE80AD}" srcOrd="2" destOrd="0" presId="urn:microsoft.com/office/officeart/2005/8/layout/process2"/>
    <dgm:cxn modelId="{32D1F3F2-B047-4157-84AE-9B035AFF6460}" type="presParOf" srcId="{F8271EB3-BE78-4267-BF85-65E173DA18B3}" destId="{DB2C47A4-34B5-4C52-91FD-6CBEDB4D180C}" srcOrd="3" destOrd="0" presId="urn:microsoft.com/office/officeart/2005/8/layout/process2"/>
    <dgm:cxn modelId="{7A27DDA1-35D1-4324-99C0-965926D4BADE}" type="presParOf" srcId="{DB2C47A4-34B5-4C52-91FD-6CBEDB4D180C}" destId="{AE78E09F-4AD9-454F-BA03-323859668B56}" srcOrd="0" destOrd="0" presId="urn:microsoft.com/office/officeart/2005/8/layout/process2"/>
    <dgm:cxn modelId="{4A15F35D-BF32-46FD-AC96-FD20F9B7B7AD}" type="presParOf" srcId="{F8271EB3-BE78-4267-BF85-65E173DA18B3}" destId="{FAFC7343-BB34-4824-8301-C726B89A6B8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F93647B-B8E0-4DD3-9FE7-DD2026D3AAC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249FF2E-2101-47DA-BADF-12D4E3CE9404}">
      <dgm:prSet phldrT="[Texto]" custT="1"/>
      <dgm:spPr/>
      <dgm:t>
        <a:bodyPr/>
        <a:lstStyle/>
        <a:p>
          <a:r>
            <a:rPr lang="es-MX" sz="2400" dirty="0" smtClean="0"/>
            <a:t>El cálculo SAP, se hace del siguiente modo: </a:t>
          </a:r>
          <a:endParaRPr lang="es-ES" sz="2400" dirty="0" smtClean="0"/>
        </a:p>
        <a:p>
          <a:r>
            <a:rPr lang="es-MX" sz="2400" dirty="0" smtClean="0"/>
            <a:t>12m     52</a:t>
          </a:r>
          <a:endParaRPr lang="es-ES" sz="2400" dirty="0" smtClean="0"/>
        </a:p>
        <a:p>
          <a:r>
            <a:rPr lang="es-MX" sz="2400" dirty="0" smtClean="0"/>
            <a:t>9m       Xs</a:t>
          </a:r>
          <a:endParaRPr lang="es-ES" sz="2400" dirty="0"/>
        </a:p>
      </dgm:t>
    </dgm:pt>
    <dgm:pt modelId="{492BCA2E-2296-49FC-84EF-EF0D85697D42}" type="parTrans" cxnId="{531E579B-4545-473C-AA59-639765AEEA6B}">
      <dgm:prSet/>
      <dgm:spPr/>
      <dgm:t>
        <a:bodyPr/>
        <a:lstStyle/>
        <a:p>
          <a:endParaRPr lang="es-ES"/>
        </a:p>
      </dgm:t>
    </dgm:pt>
    <dgm:pt modelId="{3C6100A4-A0B8-4B70-81BE-1E8FA8E5ECE7}" type="sibTrans" cxnId="{531E579B-4545-473C-AA59-639765AEEA6B}">
      <dgm:prSet/>
      <dgm:spPr/>
      <dgm:t>
        <a:bodyPr/>
        <a:lstStyle/>
        <a:p>
          <a:endParaRPr lang="es-ES"/>
        </a:p>
      </dgm:t>
    </dgm:pt>
    <dgm:pt modelId="{64FAADD0-24E7-434F-9427-33406CC6652D}">
      <dgm:prSet phldrT="[Texto]"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9AC9415E-47B7-43C4-9348-099E2506D40A}" type="parTrans" cxnId="{B7DAFA6A-A741-414F-8963-FE21F09A2C1D}">
      <dgm:prSet/>
      <dgm:spPr/>
      <dgm:t>
        <a:bodyPr/>
        <a:lstStyle/>
        <a:p>
          <a:endParaRPr lang="es-ES"/>
        </a:p>
      </dgm:t>
    </dgm:pt>
    <dgm:pt modelId="{71BB0702-3A2C-4143-98C3-03B1D408153D}" type="sibTrans" cxnId="{B7DAFA6A-A741-414F-8963-FE21F09A2C1D}">
      <dgm:prSet/>
      <dgm:spPr/>
      <dgm:t>
        <a:bodyPr/>
        <a:lstStyle/>
        <a:p>
          <a:endParaRPr lang="es-ES"/>
        </a:p>
      </dgm:t>
    </dgm:pt>
    <dgm:pt modelId="{EFFD288A-AEA5-48CB-9BBA-E85199494AC1}">
      <dgm:prSet phldrT="[Texto]" custT="1"/>
      <dgm:spPr/>
      <dgm:t>
        <a:bodyPr/>
        <a:lstStyle/>
        <a:p>
          <a:r>
            <a:rPr lang="es-MX" sz="2800" dirty="0" smtClean="0"/>
            <a:t>El SAP = 39*5(d/s)*440 (alumnos) </a:t>
          </a:r>
          <a:br>
            <a:rPr lang="es-MX" sz="2800" dirty="0" smtClean="0"/>
          </a:br>
          <a:r>
            <a:rPr lang="es-MX" sz="2800" dirty="0" smtClean="0"/>
            <a:t>SAP = 85800 almuerzos previstos </a:t>
          </a:r>
          <a:r>
            <a:rPr lang="es-MX" sz="2800" dirty="0" smtClean="0">
              <a:sym typeface="Wingdings"/>
            </a:rPr>
            <a:t></a:t>
          </a:r>
          <a:r>
            <a:rPr lang="es-MX" sz="2800" dirty="0" smtClean="0"/>
            <a:t> no se especifican las calorías de cada almuerzo</a:t>
          </a:r>
          <a:endParaRPr lang="es-ES" sz="2800" dirty="0"/>
        </a:p>
      </dgm:t>
    </dgm:pt>
    <dgm:pt modelId="{684D145C-AC4B-4D23-B9BF-1CF4EF267218}" type="parTrans" cxnId="{8BCA528B-953D-4A4C-9CDE-3B1B26F0D5C0}">
      <dgm:prSet/>
      <dgm:spPr/>
      <dgm:t>
        <a:bodyPr/>
        <a:lstStyle/>
        <a:p>
          <a:endParaRPr lang="es-ES"/>
        </a:p>
      </dgm:t>
    </dgm:pt>
    <dgm:pt modelId="{7F88F58D-A4CE-4E18-A01C-7365883760F9}" type="sibTrans" cxnId="{8BCA528B-953D-4A4C-9CDE-3B1B26F0D5C0}">
      <dgm:prSet/>
      <dgm:spPr/>
      <dgm:t>
        <a:bodyPr/>
        <a:lstStyle/>
        <a:p>
          <a:endParaRPr lang="es-ES"/>
        </a:p>
      </dgm:t>
    </dgm:pt>
    <dgm:pt modelId="{F8271EB3-BE78-4267-BF85-65E173DA18B3}" type="pres">
      <dgm:prSet presAssocID="{0F93647B-B8E0-4DD3-9FE7-DD2026D3AAC1}" presName="linearFlow" presStyleCnt="0">
        <dgm:presLayoutVars>
          <dgm:resizeHandles val="exact"/>
        </dgm:presLayoutVars>
      </dgm:prSet>
      <dgm:spPr/>
    </dgm:pt>
    <dgm:pt modelId="{E8BDDB34-96E8-4EC2-BA6A-23A4072B743F}" type="pres">
      <dgm:prSet presAssocID="{9249FF2E-2101-47DA-BADF-12D4E3CE940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8C336A-5D2C-4D58-987E-75D6F90E44AF}" type="pres">
      <dgm:prSet presAssocID="{3C6100A4-A0B8-4B70-81BE-1E8FA8E5ECE7}" presName="sibTrans" presStyleLbl="sibTrans2D1" presStyleIdx="0" presStyleCnt="2"/>
      <dgm:spPr/>
      <dgm:t>
        <a:bodyPr/>
        <a:lstStyle/>
        <a:p>
          <a:endParaRPr lang="es-ES"/>
        </a:p>
      </dgm:t>
    </dgm:pt>
    <dgm:pt modelId="{8C5B1196-3932-4D7F-91E9-7DE84CE3A4D2}" type="pres">
      <dgm:prSet presAssocID="{3C6100A4-A0B8-4B70-81BE-1E8FA8E5ECE7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2F49BBC3-3EE8-42A1-9DAA-840D79FE80AD}" type="pres">
      <dgm:prSet presAssocID="{64FAADD0-24E7-434F-9427-33406CC6652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2C47A4-34B5-4C52-91FD-6CBEDB4D180C}" type="pres">
      <dgm:prSet presAssocID="{71BB0702-3A2C-4143-98C3-03B1D408153D}" presName="sibTrans" presStyleLbl="sibTrans2D1" presStyleIdx="1" presStyleCnt="2"/>
      <dgm:spPr/>
      <dgm:t>
        <a:bodyPr/>
        <a:lstStyle/>
        <a:p>
          <a:endParaRPr lang="es-ES"/>
        </a:p>
      </dgm:t>
    </dgm:pt>
    <dgm:pt modelId="{AE78E09F-4AD9-454F-BA03-323859668B56}" type="pres">
      <dgm:prSet presAssocID="{71BB0702-3A2C-4143-98C3-03B1D408153D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FAFC7343-BB34-4824-8301-C726B89A6B82}" type="pres">
      <dgm:prSet presAssocID="{EFFD288A-AEA5-48CB-9BBA-E85199494AC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7DAFA6A-A741-414F-8963-FE21F09A2C1D}" srcId="{0F93647B-B8E0-4DD3-9FE7-DD2026D3AAC1}" destId="{64FAADD0-24E7-434F-9427-33406CC6652D}" srcOrd="1" destOrd="0" parTransId="{9AC9415E-47B7-43C4-9348-099E2506D40A}" sibTransId="{71BB0702-3A2C-4143-98C3-03B1D408153D}"/>
    <dgm:cxn modelId="{2BFB69F3-8478-443C-9FDB-5B1C9852D24A}" type="presOf" srcId="{3C6100A4-A0B8-4B70-81BE-1E8FA8E5ECE7}" destId="{8C5B1196-3932-4D7F-91E9-7DE84CE3A4D2}" srcOrd="1" destOrd="0" presId="urn:microsoft.com/office/officeart/2005/8/layout/process2"/>
    <dgm:cxn modelId="{628AB2A9-9738-43D1-B76C-9A1C3360662F}" type="presOf" srcId="{9249FF2E-2101-47DA-BADF-12D4E3CE9404}" destId="{E8BDDB34-96E8-4EC2-BA6A-23A4072B743F}" srcOrd="0" destOrd="0" presId="urn:microsoft.com/office/officeart/2005/8/layout/process2"/>
    <dgm:cxn modelId="{8BCA528B-953D-4A4C-9CDE-3B1B26F0D5C0}" srcId="{0F93647B-B8E0-4DD3-9FE7-DD2026D3AAC1}" destId="{EFFD288A-AEA5-48CB-9BBA-E85199494AC1}" srcOrd="2" destOrd="0" parTransId="{684D145C-AC4B-4D23-B9BF-1CF4EF267218}" sibTransId="{7F88F58D-A4CE-4E18-A01C-7365883760F9}"/>
    <dgm:cxn modelId="{42A774EE-227E-40D5-9261-7FC2DA4D09BD}" type="presOf" srcId="{71BB0702-3A2C-4143-98C3-03B1D408153D}" destId="{DB2C47A4-34B5-4C52-91FD-6CBEDB4D180C}" srcOrd="0" destOrd="0" presId="urn:microsoft.com/office/officeart/2005/8/layout/process2"/>
    <dgm:cxn modelId="{37A22FCD-709E-4F39-BDD7-8C1513D2CDB0}" type="presOf" srcId="{71BB0702-3A2C-4143-98C3-03B1D408153D}" destId="{AE78E09F-4AD9-454F-BA03-323859668B56}" srcOrd="1" destOrd="0" presId="urn:microsoft.com/office/officeart/2005/8/layout/process2"/>
    <dgm:cxn modelId="{E9BAFD0A-E6AC-44BD-B7A1-FAB4E2B83406}" type="presOf" srcId="{0F93647B-B8E0-4DD3-9FE7-DD2026D3AAC1}" destId="{F8271EB3-BE78-4267-BF85-65E173DA18B3}" srcOrd="0" destOrd="0" presId="urn:microsoft.com/office/officeart/2005/8/layout/process2"/>
    <dgm:cxn modelId="{19DB656C-4095-4A46-A275-00F8457EE36C}" type="presOf" srcId="{3C6100A4-A0B8-4B70-81BE-1E8FA8E5ECE7}" destId="{AE8C336A-5D2C-4D58-987E-75D6F90E44AF}" srcOrd="0" destOrd="0" presId="urn:microsoft.com/office/officeart/2005/8/layout/process2"/>
    <dgm:cxn modelId="{BBF66A12-365B-4F81-B75A-9F71D28FC70A}" type="presOf" srcId="{EFFD288A-AEA5-48CB-9BBA-E85199494AC1}" destId="{FAFC7343-BB34-4824-8301-C726B89A6B82}" srcOrd="0" destOrd="0" presId="urn:microsoft.com/office/officeart/2005/8/layout/process2"/>
    <dgm:cxn modelId="{2D287ADB-5EB3-4D03-A182-D9401CD70669}" type="presOf" srcId="{64FAADD0-24E7-434F-9427-33406CC6652D}" destId="{2F49BBC3-3EE8-42A1-9DAA-840D79FE80AD}" srcOrd="0" destOrd="0" presId="urn:microsoft.com/office/officeart/2005/8/layout/process2"/>
    <dgm:cxn modelId="{531E579B-4545-473C-AA59-639765AEEA6B}" srcId="{0F93647B-B8E0-4DD3-9FE7-DD2026D3AAC1}" destId="{9249FF2E-2101-47DA-BADF-12D4E3CE9404}" srcOrd="0" destOrd="0" parTransId="{492BCA2E-2296-49FC-84EF-EF0D85697D42}" sibTransId="{3C6100A4-A0B8-4B70-81BE-1E8FA8E5ECE7}"/>
    <dgm:cxn modelId="{F798CB69-16CF-415A-8AF7-CDC5A4B3D1B0}" type="presParOf" srcId="{F8271EB3-BE78-4267-BF85-65E173DA18B3}" destId="{E8BDDB34-96E8-4EC2-BA6A-23A4072B743F}" srcOrd="0" destOrd="0" presId="urn:microsoft.com/office/officeart/2005/8/layout/process2"/>
    <dgm:cxn modelId="{D3137CCE-971F-49F3-A539-3C08010706BD}" type="presParOf" srcId="{F8271EB3-BE78-4267-BF85-65E173DA18B3}" destId="{AE8C336A-5D2C-4D58-987E-75D6F90E44AF}" srcOrd="1" destOrd="0" presId="urn:microsoft.com/office/officeart/2005/8/layout/process2"/>
    <dgm:cxn modelId="{8F3F8F77-8634-49C1-8ECA-C48D768C5FEB}" type="presParOf" srcId="{AE8C336A-5D2C-4D58-987E-75D6F90E44AF}" destId="{8C5B1196-3932-4D7F-91E9-7DE84CE3A4D2}" srcOrd="0" destOrd="0" presId="urn:microsoft.com/office/officeart/2005/8/layout/process2"/>
    <dgm:cxn modelId="{3706CDF7-0A2E-40E1-A33F-AB223DCA5400}" type="presParOf" srcId="{F8271EB3-BE78-4267-BF85-65E173DA18B3}" destId="{2F49BBC3-3EE8-42A1-9DAA-840D79FE80AD}" srcOrd="2" destOrd="0" presId="urn:microsoft.com/office/officeart/2005/8/layout/process2"/>
    <dgm:cxn modelId="{32D1F3F2-B047-4157-84AE-9B035AFF6460}" type="presParOf" srcId="{F8271EB3-BE78-4267-BF85-65E173DA18B3}" destId="{DB2C47A4-34B5-4C52-91FD-6CBEDB4D180C}" srcOrd="3" destOrd="0" presId="urn:microsoft.com/office/officeart/2005/8/layout/process2"/>
    <dgm:cxn modelId="{7A27DDA1-35D1-4324-99C0-965926D4BADE}" type="presParOf" srcId="{DB2C47A4-34B5-4C52-91FD-6CBEDB4D180C}" destId="{AE78E09F-4AD9-454F-BA03-323859668B56}" srcOrd="0" destOrd="0" presId="urn:microsoft.com/office/officeart/2005/8/layout/process2"/>
    <dgm:cxn modelId="{4A15F35D-BF32-46FD-AC96-FD20F9B7B7AD}" type="presParOf" srcId="{F8271EB3-BE78-4267-BF85-65E173DA18B3}" destId="{FAFC7343-BB34-4824-8301-C726B89A6B8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0F66E8B9-F6AB-4C4F-88DE-B5E2CD30CE8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21B7751-BB5D-4E06-91CE-E14D0DAF70DE}">
      <dgm:prSet phldrT="[Texto]" custT="1"/>
      <dgm:spPr/>
      <dgm:t>
        <a:bodyPr/>
        <a:lstStyle/>
        <a:p>
          <a:r>
            <a:rPr lang="es-MX" sz="4400" dirty="0" smtClean="0"/>
            <a:t>Recuérdese que:</a:t>
          </a:r>
          <a:endParaRPr lang="es-ES" sz="4400" dirty="0"/>
        </a:p>
      </dgm:t>
    </dgm:pt>
    <dgm:pt modelId="{A37EA1FA-3BA0-410F-A0F3-9D39C01CC7DD}" type="parTrans" cxnId="{6775393F-2E88-46FB-B302-D4D04546F2D9}">
      <dgm:prSet/>
      <dgm:spPr/>
      <dgm:t>
        <a:bodyPr/>
        <a:lstStyle/>
        <a:p>
          <a:endParaRPr lang="es-ES"/>
        </a:p>
      </dgm:t>
    </dgm:pt>
    <dgm:pt modelId="{5B02D17B-BB48-4757-99BD-8A6AADD44ABA}" type="sibTrans" cxnId="{6775393F-2E88-46FB-B302-D4D04546F2D9}">
      <dgm:prSet/>
      <dgm:spPr/>
      <dgm:t>
        <a:bodyPr/>
        <a:lstStyle/>
        <a:p>
          <a:endParaRPr lang="es-ES"/>
        </a:p>
      </dgm:t>
    </dgm:pt>
    <dgm:pt modelId="{FF7E97C6-FBAE-47BC-91B5-F2A4F52372FF}">
      <dgm:prSet phldrT="[Texto]" custT="1"/>
      <dgm:spPr/>
      <dgm:t>
        <a:bodyPr/>
        <a:lstStyle/>
        <a:p>
          <a:r>
            <a:rPr lang="es-MX" sz="2800" dirty="0" smtClean="0"/>
            <a:t>CUS= </a:t>
          </a:r>
          <a:r>
            <a:rPr lang="es-MX" sz="2800" b="1" dirty="0" smtClean="0"/>
            <a:t> </a:t>
          </a:r>
          <a:r>
            <a:rPr lang="es-MX" sz="2800" dirty="0" smtClean="0"/>
            <a:t>CTA/SAP</a:t>
          </a:r>
          <a:endParaRPr lang="es-ES" sz="2800" dirty="0"/>
        </a:p>
      </dgm:t>
    </dgm:pt>
    <dgm:pt modelId="{A0A93AB2-771F-46E4-94A5-3F8BE6FDE631}" type="parTrans" cxnId="{C1B3A6A8-6C25-4BF5-B07E-F9723E053D40}">
      <dgm:prSet/>
      <dgm:spPr/>
      <dgm:t>
        <a:bodyPr/>
        <a:lstStyle/>
        <a:p>
          <a:endParaRPr lang="es-ES"/>
        </a:p>
      </dgm:t>
    </dgm:pt>
    <dgm:pt modelId="{0CA03DF4-F555-4D15-B342-DE229D711FB3}" type="sibTrans" cxnId="{C1B3A6A8-6C25-4BF5-B07E-F9723E053D40}">
      <dgm:prSet/>
      <dgm:spPr/>
      <dgm:t>
        <a:bodyPr/>
        <a:lstStyle/>
        <a:p>
          <a:endParaRPr lang="es-ES"/>
        </a:p>
      </dgm:t>
    </dgm:pt>
    <dgm:pt modelId="{E43141BC-89E8-4B9E-91CC-68C6691CE089}">
      <dgm:prSet phldrT="[Texto]" custT="1"/>
      <dgm:spPr/>
      <dgm:t>
        <a:bodyPr/>
        <a:lstStyle/>
        <a:p>
          <a:r>
            <a:rPr lang="es-MX" sz="2400" dirty="0" smtClean="0"/>
            <a:t>CUS= 19578.9 /85800 = 0.23 ($/Alm)</a:t>
          </a:r>
          <a:endParaRPr lang="es-ES" sz="2400" dirty="0"/>
        </a:p>
      </dgm:t>
    </dgm:pt>
    <dgm:pt modelId="{ADAC6EB3-1BCA-4D4D-BF6E-74F112C18431}" type="parTrans" cxnId="{239FC303-D428-4996-AB6C-2CC3E5275359}">
      <dgm:prSet/>
      <dgm:spPr/>
      <dgm:t>
        <a:bodyPr/>
        <a:lstStyle/>
        <a:p>
          <a:endParaRPr lang="es-ES"/>
        </a:p>
      </dgm:t>
    </dgm:pt>
    <dgm:pt modelId="{C13C3364-1479-4820-A39F-177C05D2F035}" type="sibTrans" cxnId="{239FC303-D428-4996-AB6C-2CC3E5275359}">
      <dgm:prSet/>
      <dgm:spPr/>
      <dgm:t>
        <a:bodyPr/>
        <a:lstStyle/>
        <a:p>
          <a:endParaRPr lang="es-ES"/>
        </a:p>
      </dgm:t>
    </dgm:pt>
    <dgm:pt modelId="{38EA69D5-098E-4823-932F-8E5BAE9655B2}" type="pres">
      <dgm:prSet presAssocID="{0F66E8B9-F6AB-4C4F-88DE-B5E2CD30CE8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37B3274-366E-460A-8ADB-9FD7D606B227}" type="pres">
      <dgm:prSet presAssocID="{0F66E8B9-F6AB-4C4F-88DE-B5E2CD30CE8F}" presName="radial" presStyleCnt="0">
        <dgm:presLayoutVars>
          <dgm:animLvl val="ctr"/>
        </dgm:presLayoutVars>
      </dgm:prSet>
      <dgm:spPr/>
    </dgm:pt>
    <dgm:pt modelId="{01B71FF5-A5ED-4032-92E0-19981F028C0D}" type="pres">
      <dgm:prSet presAssocID="{521B7751-BB5D-4E06-91CE-E14D0DAF70DE}" presName="centerShape" presStyleLbl="vennNode1" presStyleIdx="0" presStyleCnt="3" custScaleX="155179"/>
      <dgm:spPr/>
      <dgm:t>
        <a:bodyPr/>
        <a:lstStyle/>
        <a:p>
          <a:endParaRPr lang="es-ES"/>
        </a:p>
      </dgm:t>
    </dgm:pt>
    <dgm:pt modelId="{0D2AD15F-D732-49A2-B204-4D946D432484}" type="pres">
      <dgm:prSet presAssocID="{FF7E97C6-FBAE-47BC-91B5-F2A4F52372FF}" presName="node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9C437B-ABEC-456E-B7E0-58F8CD4DF5FE}" type="pres">
      <dgm:prSet presAssocID="{E43141BC-89E8-4B9E-91CC-68C6691CE089}" presName="node" presStyleLbl="vennNode1" presStyleIdx="2" presStyleCnt="3" custScaleX="155179" custScaleY="1372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8E55A11-9167-4575-A948-CBCAABAF4A51}" type="presOf" srcId="{FF7E97C6-FBAE-47BC-91B5-F2A4F52372FF}" destId="{0D2AD15F-D732-49A2-B204-4D946D432484}" srcOrd="0" destOrd="0" presId="urn:microsoft.com/office/officeart/2005/8/layout/radial3"/>
    <dgm:cxn modelId="{239FC303-D428-4996-AB6C-2CC3E5275359}" srcId="{521B7751-BB5D-4E06-91CE-E14D0DAF70DE}" destId="{E43141BC-89E8-4B9E-91CC-68C6691CE089}" srcOrd="1" destOrd="0" parTransId="{ADAC6EB3-1BCA-4D4D-BF6E-74F112C18431}" sibTransId="{C13C3364-1479-4820-A39F-177C05D2F035}"/>
    <dgm:cxn modelId="{929DB8AC-FC22-4D93-8849-BC6573A76360}" type="presOf" srcId="{0F66E8B9-F6AB-4C4F-88DE-B5E2CD30CE8F}" destId="{38EA69D5-098E-4823-932F-8E5BAE9655B2}" srcOrd="0" destOrd="0" presId="urn:microsoft.com/office/officeart/2005/8/layout/radial3"/>
    <dgm:cxn modelId="{C1B3A6A8-6C25-4BF5-B07E-F9723E053D40}" srcId="{521B7751-BB5D-4E06-91CE-E14D0DAF70DE}" destId="{FF7E97C6-FBAE-47BC-91B5-F2A4F52372FF}" srcOrd="0" destOrd="0" parTransId="{A0A93AB2-771F-46E4-94A5-3F8BE6FDE631}" sibTransId="{0CA03DF4-F555-4D15-B342-DE229D711FB3}"/>
    <dgm:cxn modelId="{6775393F-2E88-46FB-B302-D4D04546F2D9}" srcId="{0F66E8B9-F6AB-4C4F-88DE-B5E2CD30CE8F}" destId="{521B7751-BB5D-4E06-91CE-E14D0DAF70DE}" srcOrd="0" destOrd="0" parTransId="{A37EA1FA-3BA0-410F-A0F3-9D39C01CC7DD}" sibTransId="{5B02D17B-BB48-4757-99BD-8A6AADD44ABA}"/>
    <dgm:cxn modelId="{B09C233F-6916-4816-9E87-38A4D94AE7C7}" type="presOf" srcId="{521B7751-BB5D-4E06-91CE-E14D0DAF70DE}" destId="{01B71FF5-A5ED-4032-92E0-19981F028C0D}" srcOrd="0" destOrd="0" presId="urn:microsoft.com/office/officeart/2005/8/layout/radial3"/>
    <dgm:cxn modelId="{6D5C0D7B-5D07-420A-AF53-D951D40D0F7E}" type="presOf" srcId="{E43141BC-89E8-4B9E-91CC-68C6691CE089}" destId="{A79C437B-ABEC-456E-B7E0-58F8CD4DF5FE}" srcOrd="0" destOrd="0" presId="urn:microsoft.com/office/officeart/2005/8/layout/radial3"/>
    <dgm:cxn modelId="{0E7AFD45-2CD9-4BA3-9C6F-050BFCDABE9E}" type="presParOf" srcId="{38EA69D5-098E-4823-932F-8E5BAE9655B2}" destId="{237B3274-366E-460A-8ADB-9FD7D606B227}" srcOrd="0" destOrd="0" presId="urn:microsoft.com/office/officeart/2005/8/layout/radial3"/>
    <dgm:cxn modelId="{AD86F9AA-6063-4EF7-ACAD-8F46ABD29AE7}" type="presParOf" srcId="{237B3274-366E-460A-8ADB-9FD7D606B227}" destId="{01B71FF5-A5ED-4032-92E0-19981F028C0D}" srcOrd="0" destOrd="0" presId="urn:microsoft.com/office/officeart/2005/8/layout/radial3"/>
    <dgm:cxn modelId="{F304BF88-A67D-40FC-8614-48FDC2B9D24F}" type="presParOf" srcId="{237B3274-366E-460A-8ADB-9FD7D606B227}" destId="{0D2AD15F-D732-49A2-B204-4D946D432484}" srcOrd="1" destOrd="0" presId="urn:microsoft.com/office/officeart/2005/8/layout/radial3"/>
    <dgm:cxn modelId="{4E93FD5D-9B7E-4409-A65C-9285A8F97D36}" type="presParOf" srcId="{237B3274-366E-460A-8ADB-9FD7D606B227}" destId="{A79C437B-ABEC-456E-B7E0-58F8CD4DF5FE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26B010-7E92-4783-92F2-F2D2D1313FF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4F03120-F3F2-4D38-9DCD-8082CD05B099}">
      <dgm:prSet phldrT="[Texto]" custT="1"/>
      <dgm:spPr/>
      <dgm:t>
        <a:bodyPr/>
        <a:lstStyle/>
        <a:p>
          <a:r>
            <a:rPr lang="es-ES" sz="2800" dirty="0" smtClean="0"/>
            <a:t>utilizando además, en forma magistral el criterio: Análisis Costo- Efectividad (ACE), expuestos a nivel de expertos.</a:t>
          </a:r>
          <a:endParaRPr lang="es-ES" sz="2400" dirty="0"/>
        </a:p>
      </dgm:t>
    </dgm:pt>
    <dgm:pt modelId="{B6F72DA9-AD91-44D0-91C3-D21B777BDC8F}" type="parTrans" cxnId="{A1A62AD1-2941-4A3F-9BAA-30EFE185920F}">
      <dgm:prSet/>
      <dgm:spPr/>
      <dgm:t>
        <a:bodyPr/>
        <a:lstStyle/>
        <a:p>
          <a:endParaRPr lang="es-ES"/>
        </a:p>
      </dgm:t>
    </dgm:pt>
    <dgm:pt modelId="{0AE3BF90-B27F-4954-B98E-3EB5B6ED0E6C}" type="sibTrans" cxnId="{A1A62AD1-2941-4A3F-9BAA-30EFE185920F}">
      <dgm:prSet/>
      <dgm:spPr/>
      <dgm:t>
        <a:bodyPr/>
        <a:lstStyle/>
        <a:p>
          <a:endParaRPr lang="es-ES"/>
        </a:p>
      </dgm:t>
    </dgm:pt>
    <dgm:pt modelId="{5DB0132D-0DFC-4FC0-BEAE-DCE5E81523F2}">
      <dgm:prSet phldrT="[Texto]" custT="1"/>
      <dgm:spPr/>
      <dgm:t>
        <a:bodyPr/>
        <a:lstStyle/>
        <a:p>
          <a:r>
            <a:rPr lang="es-ES" sz="2800" dirty="0" smtClean="0"/>
            <a:t>En la tercera parte comprende la reelaboración del modelo matemático en términos de ampliación de la cobertura de los beneficiados; </a:t>
          </a:r>
          <a:endParaRPr lang="es-ES" sz="2800" dirty="0"/>
        </a:p>
      </dgm:t>
    </dgm:pt>
    <dgm:pt modelId="{31B1E579-2AE7-47FE-8812-A98677B542AB}" type="parTrans" cxnId="{A040F577-5BF5-4B08-BE0E-9109537D2D67}">
      <dgm:prSet/>
      <dgm:spPr/>
      <dgm:t>
        <a:bodyPr/>
        <a:lstStyle/>
        <a:p>
          <a:endParaRPr lang="es-ES"/>
        </a:p>
      </dgm:t>
    </dgm:pt>
    <dgm:pt modelId="{9017DFEF-5AE4-4FE2-87BE-1BEA9966E815}" type="sibTrans" cxnId="{A040F577-5BF5-4B08-BE0E-9109537D2D67}">
      <dgm:prSet/>
      <dgm:spPr/>
      <dgm:t>
        <a:bodyPr/>
        <a:lstStyle/>
        <a:p>
          <a:endParaRPr lang="es-ES"/>
        </a:p>
      </dgm:t>
    </dgm:pt>
    <dgm:pt modelId="{07C3BED6-E5BC-47D5-8989-5D1F22F0D52B}">
      <dgm:prSet phldrT="[Texto]" custT="1"/>
      <dgm:spPr/>
      <dgm:t>
        <a:bodyPr/>
        <a:lstStyle/>
        <a:p>
          <a:r>
            <a:rPr lang="es-ES" sz="2400" dirty="0" smtClean="0"/>
            <a:t>así como la sistematización del criterio de evaluación ACE, en términos didáctico-pedagógico a emplear en el proceso </a:t>
          </a:r>
          <a:r>
            <a:rPr lang="es-ES" sz="2400" dirty="0" smtClean="0"/>
            <a:t>enseñanza-aprendizaje</a:t>
          </a:r>
          <a:endParaRPr lang="es-ES" sz="2400" dirty="0"/>
        </a:p>
      </dgm:t>
    </dgm:pt>
    <dgm:pt modelId="{CDA5BA03-84C5-4BFB-9F8F-CD82A7A3F354}" type="parTrans" cxnId="{BB81639F-9D8E-4839-9FAC-145F3CFCF6B9}">
      <dgm:prSet/>
      <dgm:spPr/>
      <dgm:t>
        <a:bodyPr/>
        <a:lstStyle/>
        <a:p>
          <a:endParaRPr lang="es-ES"/>
        </a:p>
      </dgm:t>
    </dgm:pt>
    <dgm:pt modelId="{0DC943B9-C65E-4929-A08B-F422EE4ED084}" type="sibTrans" cxnId="{BB81639F-9D8E-4839-9FAC-145F3CFCF6B9}">
      <dgm:prSet/>
      <dgm:spPr/>
      <dgm:t>
        <a:bodyPr/>
        <a:lstStyle/>
        <a:p>
          <a:endParaRPr lang="es-ES"/>
        </a:p>
      </dgm:t>
    </dgm:pt>
    <dgm:pt modelId="{7F20064F-B901-422E-9F89-ACDF0E24E63A}" type="pres">
      <dgm:prSet presAssocID="{4626B010-7E92-4783-92F2-F2D2D1313F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462FB79-E752-4445-AAF5-5010283ACC83}" type="pres">
      <dgm:prSet presAssocID="{A4F03120-F3F2-4D38-9DCD-8082CD05B099}" presName="parentLin" presStyleCnt="0"/>
      <dgm:spPr/>
    </dgm:pt>
    <dgm:pt modelId="{5368EAEA-A951-411F-A282-59130716DD59}" type="pres">
      <dgm:prSet presAssocID="{A4F03120-F3F2-4D38-9DCD-8082CD05B099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BDF2C927-9D76-4CEB-8382-3C16B1C6D312}" type="pres">
      <dgm:prSet presAssocID="{A4F03120-F3F2-4D38-9DCD-8082CD05B099}" presName="parentText" presStyleLbl="node1" presStyleIdx="0" presStyleCnt="3" custScaleX="142857" custScaleY="132085" custLinFactNeighborX="-4614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D129D6-2CFA-49DB-BA45-F7A410748856}" type="pres">
      <dgm:prSet presAssocID="{A4F03120-F3F2-4D38-9DCD-8082CD05B099}" presName="negativeSpace" presStyleCnt="0"/>
      <dgm:spPr/>
    </dgm:pt>
    <dgm:pt modelId="{8A0FF813-2580-4D31-9346-32CFECFBE68D}" type="pres">
      <dgm:prSet presAssocID="{A4F03120-F3F2-4D38-9DCD-8082CD05B099}" presName="childText" presStyleLbl="conFgAcc1" presStyleIdx="0" presStyleCnt="3">
        <dgm:presLayoutVars>
          <dgm:bulletEnabled val="1"/>
        </dgm:presLayoutVars>
      </dgm:prSet>
      <dgm:spPr/>
    </dgm:pt>
    <dgm:pt modelId="{355CC053-15C7-4B66-ACC4-F120EF934C49}" type="pres">
      <dgm:prSet presAssocID="{0AE3BF90-B27F-4954-B98E-3EB5B6ED0E6C}" presName="spaceBetweenRectangles" presStyleCnt="0"/>
      <dgm:spPr/>
    </dgm:pt>
    <dgm:pt modelId="{8A2B5D68-CD63-4D36-978C-ECE87ECE6217}" type="pres">
      <dgm:prSet presAssocID="{5DB0132D-0DFC-4FC0-BEAE-DCE5E81523F2}" presName="parentLin" presStyleCnt="0"/>
      <dgm:spPr/>
    </dgm:pt>
    <dgm:pt modelId="{E8B2076F-94DC-4C27-8920-D6EC9616426D}" type="pres">
      <dgm:prSet presAssocID="{5DB0132D-0DFC-4FC0-BEAE-DCE5E81523F2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C2B2B447-B0CA-4E75-BB01-1290549F94B2}" type="pres">
      <dgm:prSet presAssocID="{5DB0132D-0DFC-4FC0-BEAE-DCE5E81523F2}" presName="parentText" presStyleLbl="node1" presStyleIdx="1" presStyleCnt="3" custScaleX="142857" custScaleY="120925" custLinFactNeighborX="-71297" custLinFactNeighborY="343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4B9DE5-C553-4FF1-8968-B436E62143F2}" type="pres">
      <dgm:prSet presAssocID="{5DB0132D-0DFC-4FC0-BEAE-DCE5E81523F2}" presName="negativeSpace" presStyleCnt="0"/>
      <dgm:spPr/>
    </dgm:pt>
    <dgm:pt modelId="{B69D9D48-D680-4701-BD7C-C8D2AF59E4DA}" type="pres">
      <dgm:prSet presAssocID="{5DB0132D-0DFC-4FC0-BEAE-DCE5E81523F2}" presName="childText" presStyleLbl="conFgAcc1" presStyleIdx="1" presStyleCnt="3">
        <dgm:presLayoutVars>
          <dgm:bulletEnabled val="1"/>
        </dgm:presLayoutVars>
      </dgm:prSet>
      <dgm:spPr/>
    </dgm:pt>
    <dgm:pt modelId="{864AEC4B-8F10-4631-92CF-20221D826669}" type="pres">
      <dgm:prSet presAssocID="{9017DFEF-5AE4-4FE2-87BE-1BEA9966E815}" presName="spaceBetweenRectangles" presStyleCnt="0"/>
      <dgm:spPr/>
    </dgm:pt>
    <dgm:pt modelId="{0A98FCF5-FA7D-4247-A115-D835C8D12F6A}" type="pres">
      <dgm:prSet presAssocID="{07C3BED6-E5BC-47D5-8989-5D1F22F0D52B}" presName="parentLin" presStyleCnt="0"/>
      <dgm:spPr/>
    </dgm:pt>
    <dgm:pt modelId="{69CEB927-F133-4EAA-8BDA-3F2E36ED55F4}" type="pres">
      <dgm:prSet presAssocID="{07C3BED6-E5BC-47D5-8989-5D1F22F0D52B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67AACEC0-5F47-440E-B42D-FBD72FB94C86}" type="pres">
      <dgm:prSet presAssocID="{07C3BED6-E5BC-47D5-8989-5D1F22F0D52B}" presName="parentText" presStyleLbl="node1" presStyleIdx="2" presStyleCnt="3" custScaleX="142857" custScaleY="121293" custLinFactNeighborX="-64094" custLinFactNeighborY="1098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7DC75A-6927-42D8-AE29-4119605EAD06}" type="pres">
      <dgm:prSet presAssocID="{07C3BED6-E5BC-47D5-8989-5D1F22F0D52B}" presName="negativeSpace" presStyleCnt="0"/>
      <dgm:spPr/>
    </dgm:pt>
    <dgm:pt modelId="{160024CE-9A15-4799-BEFE-33864EA38A62}" type="pres">
      <dgm:prSet presAssocID="{07C3BED6-E5BC-47D5-8989-5D1F22F0D52B}" presName="childText" presStyleLbl="conFgAcc1" presStyleIdx="2" presStyleCnt="3" custLinFactNeighborX="-870">
        <dgm:presLayoutVars>
          <dgm:bulletEnabled val="1"/>
        </dgm:presLayoutVars>
      </dgm:prSet>
      <dgm:spPr/>
    </dgm:pt>
  </dgm:ptLst>
  <dgm:cxnLst>
    <dgm:cxn modelId="{A1A62AD1-2941-4A3F-9BAA-30EFE185920F}" srcId="{4626B010-7E92-4783-92F2-F2D2D1313FFC}" destId="{A4F03120-F3F2-4D38-9DCD-8082CD05B099}" srcOrd="0" destOrd="0" parTransId="{B6F72DA9-AD91-44D0-91C3-D21B777BDC8F}" sibTransId="{0AE3BF90-B27F-4954-B98E-3EB5B6ED0E6C}"/>
    <dgm:cxn modelId="{7CC788F3-C7C3-4121-AF21-15971FFF32AE}" type="presOf" srcId="{5DB0132D-0DFC-4FC0-BEAE-DCE5E81523F2}" destId="{C2B2B447-B0CA-4E75-BB01-1290549F94B2}" srcOrd="1" destOrd="0" presId="urn:microsoft.com/office/officeart/2005/8/layout/list1"/>
    <dgm:cxn modelId="{D2E25948-956C-43EB-9CC3-6E8B725F99A6}" type="presOf" srcId="{A4F03120-F3F2-4D38-9DCD-8082CD05B099}" destId="{BDF2C927-9D76-4CEB-8382-3C16B1C6D312}" srcOrd="1" destOrd="0" presId="urn:microsoft.com/office/officeart/2005/8/layout/list1"/>
    <dgm:cxn modelId="{2644F9AB-368B-431F-89FE-EBA8F02A2B0E}" type="presOf" srcId="{5DB0132D-0DFC-4FC0-BEAE-DCE5E81523F2}" destId="{E8B2076F-94DC-4C27-8920-D6EC9616426D}" srcOrd="0" destOrd="0" presId="urn:microsoft.com/office/officeart/2005/8/layout/list1"/>
    <dgm:cxn modelId="{BB81639F-9D8E-4839-9FAC-145F3CFCF6B9}" srcId="{4626B010-7E92-4783-92F2-F2D2D1313FFC}" destId="{07C3BED6-E5BC-47D5-8989-5D1F22F0D52B}" srcOrd="2" destOrd="0" parTransId="{CDA5BA03-84C5-4BFB-9F8F-CD82A7A3F354}" sibTransId="{0DC943B9-C65E-4929-A08B-F422EE4ED084}"/>
    <dgm:cxn modelId="{68DF1C9B-6E24-4401-9F1B-0A19F5BF37B0}" type="presOf" srcId="{07C3BED6-E5BC-47D5-8989-5D1F22F0D52B}" destId="{67AACEC0-5F47-440E-B42D-FBD72FB94C86}" srcOrd="1" destOrd="0" presId="urn:microsoft.com/office/officeart/2005/8/layout/list1"/>
    <dgm:cxn modelId="{8087D995-7C3E-4D83-97F8-636479E0B741}" type="presOf" srcId="{4626B010-7E92-4783-92F2-F2D2D1313FFC}" destId="{7F20064F-B901-422E-9F89-ACDF0E24E63A}" srcOrd="0" destOrd="0" presId="urn:microsoft.com/office/officeart/2005/8/layout/list1"/>
    <dgm:cxn modelId="{A040F577-5BF5-4B08-BE0E-9109537D2D67}" srcId="{4626B010-7E92-4783-92F2-F2D2D1313FFC}" destId="{5DB0132D-0DFC-4FC0-BEAE-DCE5E81523F2}" srcOrd="1" destOrd="0" parTransId="{31B1E579-2AE7-47FE-8812-A98677B542AB}" sibTransId="{9017DFEF-5AE4-4FE2-87BE-1BEA9966E815}"/>
    <dgm:cxn modelId="{FC7BF26D-EBB8-4A69-8C7E-C89AD39533B6}" type="presOf" srcId="{A4F03120-F3F2-4D38-9DCD-8082CD05B099}" destId="{5368EAEA-A951-411F-A282-59130716DD59}" srcOrd="0" destOrd="0" presId="urn:microsoft.com/office/officeart/2005/8/layout/list1"/>
    <dgm:cxn modelId="{7252970F-953D-4345-A69A-EB977410C215}" type="presOf" srcId="{07C3BED6-E5BC-47D5-8989-5D1F22F0D52B}" destId="{69CEB927-F133-4EAA-8BDA-3F2E36ED55F4}" srcOrd="0" destOrd="0" presId="urn:microsoft.com/office/officeart/2005/8/layout/list1"/>
    <dgm:cxn modelId="{DBA55FD1-73F9-4B20-A1E0-C9AC8256C037}" type="presParOf" srcId="{7F20064F-B901-422E-9F89-ACDF0E24E63A}" destId="{F462FB79-E752-4445-AAF5-5010283ACC83}" srcOrd="0" destOrd="0" presId="urn:microsoft.com/office/officeart/2005/8/layout/list1"/>
    <dgm:cxn modelId="{EC17EB8E-A8B3-4E01-BDE6-5BFDE519A728}" type="presParOf" srcId="{F462FB79-E752-4445-AAF5-5010283ACC83}" destId="{5368EAEA-A951-411F-A282-59130716DD59}" srcOrd="0" destOrd="0" presId="urn:microsoft.com/office/officeart/2005/8/layout/list1"/>
    <dgm:cxn modelId="{7806F8A0-84E6-4C4D-B1CE-E44E639282C1}" type="presParOf" srcId="{F462FB79-E752-4445-AAF5-5010283ACC83}" destId="{BDF2C927-9D76-4CEB-8382-3C16B1C6D312}" srcOrd="1" destOrd="0" presId="urn:microsoft.com/office/officeart/2005/8/layout/list1"/>
    <dgm:cxn modelId="{1538E8D5-9D57-41EC-85EC-BF66D43613C1}" type="presParOf" srcId="{7F20064F-B901-422E-9F89-ACDF0E24E63A}" destId="{46D129D6-2CFA-49DB-BA45-F7A410748856}" srcOrd="1" destOrd="0" presId="urn:microsoft.com/office/officeart/2005/8/layout/list1"/>
    <dgm:cxn modelId="{F3BCA77B-4349-424B-8874-0ADF2DCD7E7B}" type="presParOf" srcId="{7F20064F-B901-422E-9F89-ACDF0E24E63A}" destId="{8A0FF813-2580-4D31-9346-32CFECFBE68D}" srcOrd="2" destOrd="0" presId="urn:microsoft.com/office/officeart/2005/8/layout/list1"/>
    <dgm:cxn modelId="{8EBD9535-AD26-4FF8-98A3-70C0B22FBEE8}" type="presParOf" srcId="{7F20064F-B901-422E-9F89-ACDF0E24E63A}" destId="{355CC053-15C7-4B66-ACC4-F120EF934C49}" srcOrd="3" destOrd="0" presId="urn:microsoft.com/office/officeart/2005/8/layout/list1"/>
    <dgm:cxn modelId="{B8CD245B-1735-4A6D-B5F8-07C7A49314B8}" type="presParOf" srcId="{7F20064F-B901-422E-9F89-ACDF0E24E63A}" destId="{8A2B5D68-CD63-4D36-978C-ECE87ECE6217}" srcOrd="4" destOrd="0" presId="urn:microsoft.com/office/officeart/2005/8/layout/list1"/>
    <dgm:cxn modelId="{5B499FE4-E8A1-4115-BC9D-BCF44209258B}" type="presParOf" srcId="{8A2B5D68-CD63-4D36-978C-ECE87ECE6217}" destId="{E8B2076F-94DC-4C27-8920-D6EC9616426D}" srcOrd="0" destOrd="0" presId="urn:microsoft.com/office/officeart/2005/8/layout/list1"/>
    <dgm:cxn modelId="{1672D452-43EF-462D-885F-13A2154EAC0A}" type="presParOf" srcId="{8A2B5D68-CD63-4D36-978C-ECE87ECE6217}" destId="{C2B2B447-B0CA-4E75-BB01-1290549F94B2}" srcOrd="1" destOrd="0" presId="urn:microsoft.com/office/officeart/2005/8/layout/list1"/>
    <dgm:cxn modelId="{5C86E56D-64F3-4080-8F20-55A96FEBAED4}" type="presParOf" srcId="{7F20064F-B901-422E-9F89-ACDF0E24E63A}" destId="{6D4B9DE5-C553-4FF1-8968-B436E62143F2}" srcOrd="5" destOrd="0" presId="urn:microsoft.com/office/officeart/2005/8/layout/list1"/>
    <dgm:cxn modelId="{0A93DC08-DA26-41CD-9C09-9EC36C431994}" type="presParOf" srcId="{7F20064F-B901-422E-9F89-ACDF0E24E63A}" destId="{B69D9D48-D680-4701-BD7C-C8D2AF59E4DA}" srcOrd="6" destOrd="0" presId="urn:microsoft.com/office/officeart/2005/8/layout/list1"/>
    <dgm:cxn modelId="{DDB28EAD-5848-490E-BB6B-D37F6844FC3C}" type="presParOf" srcId="{7F20064F-B901-422E-9F89-ACDF0E24E63A}" destId="{864AEC4B-8F10-4631-92CF-20221D826669}" srcOrd="7" destOrd="0" presId="urn:microsoft.com/office/officeart/2005/8/layout/list1"/>
    <dgm:cxn modelId="{6E9A4231-722E-444A-A192-DDE280634583}" type="presParOf" srcId="{7F20064F-B901-422E-9F89-ACDF0E24E63A}" destId="{0A98FCF5-FA7D-4247-A115-D835C8D12F6A}" srcOrd="8" destOrd="0" presId="urn:microsoft.com/office/officeart/2005/8/layout/list1"/>
    <dgm:cxn modelId="{D31DD4B0-4750-4EC5-940E-0C2C6AF6562E}" type="presParOf" srcId="{0A98FCF5-FA7D-4247-A115-D835C8D12F6A}" destId="{69CEB927-F133-4EAA-8BDA-3F2E36ED55F4}" srcOrd="0" destOrd="0" presId="urn:microsoft.com/office/officeart/2005/8/layout/list1"/>
    <dgm:cxn modelId="{BA7ACD15-73C6-4E35-BB93-9F897DE0DB6A}" type="presParOf" srcId="{0A98FCF5-FA7D-4247-A115-D835C8D12F6A}" destId="{67AACEC0-5F47-440E-B42D-FBD72FB94C86}" srcOrd="1" destOrd="0" presId="urn:microsoft.com/office/officeart/2005/8/layout/list1"/>
    <dgm:cxn modelId="{6F96021E-04A8-42BB-A903-C1272235B2AB}" type="presParOf" srcId="{7F20064F-B901-422E-9F89-ACDF0E24E63A}" destId="{CC7DC75A-6927-42D8-AE29-4119605EAD06}" srcOrd="9" destOrd="0" presId="urn:microsoft.com/office/officeart/2005/8/layout/list1"/>
    <dgm:cxn modelId="{50BE4668-7429-497A-8FF5-A5C5EED1622F}" type="presParOf" srcId="{7F20064F-B901-422E-9F89-ACDF0E24E63A}" destId="{160024CE-9A15-4799-BEFE-33864EA38A6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631CFCB8-4CAC-45BD-8782-4B85C78FBD1C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E8E10CA-8381-40D5-93A3-5326F40B0260}">
      <dgm:prSet phldrT="[Texto]"/>
      <dgm:spPr/>
      <dgm:t>
        <a:bodyPr/>
        <a:lstStyle/>
        <a:p>
          <a:r>
            <a:rPr lang="es-MX" dirty="0" smtClean="0"/>
            <a:t>Es igual al producto de los SAP por el número de calorías por ración. </a:t>
          </a:r>
          <a:endParaRPr lang="es-ES" dirty="0"/>
        </a:p>
      </dgm:t>
    </dgm:pt>
    <dgm:pt modelId="{CE5FC9BF-4630-4BB7-9832-7F5F32185E83}" type="parTrans" cxnId="{B8AD49BC-409C-4AA8-82A9-4972CA9E6E67}">
      <dgm:prSet/>
      <dgm:spPr/>
      <dgm:t>
        <a:bodyPr/>
        <a:lstStyle/>
        <a:p>
          <a:endParaRPr lang="es-ES"/>
        </a:p>
      </dgm:t>
    </dgm:pt>
    <dgm:pt modelId="{79FD4094-474E-4246-9466-4A3B9CFF938E}" type="sibTrans" cxnId="{B8AD49BC-409C-4AA8-82A9-4972CA9E6E67}">
      <dgm:prSet/>
      <dgm:spPr/>
      <dgm:t>
        <a:bodyPr/>
        <a:lstStyle/>
        <a:p>
          <a:endParaRPr lang="es-ES"/>
        </a:p>
      </dgm:t>
    </dgm:pt>
    <dgm:pt modelId="{7225D46C-D401-483C-8F06-930EF5A4854D}">
      <dgm:prSet phldrT="[Texto]"/>
      <dgm:spPr/>
      <dgm:t>
        <a:bodyPr/>
        <a:lstStyle/>
        <a:p>
          <a:r>
            <a:rPr lang="es-MX" dirty="0" smtClean="0"/>
            <a:t>OTA = 85800 x 500 = 42 900 000 calorías (:1000)</a:t>
          </a:r>
          <a:endParaRPr lang="es-ES" dirty="0" smtClean="0"/>
        </a:p>
        <a:p>
          <a:r>
            <a:rPr lang="es-MX" dirty="0" smtClean="0"/>
            <a:t>OTA = 42 900 kilocalorías</a:t>
          </a:r>
          <a:endParaRPr lang="es-ES" dirty="0"/>
        </a:p>
      </dgm:t>
    </dgm:pt>
    <dgm:pt modelId="{BCBD72AC-FE46-46CE-8AEE-158C2E40C79A}" type="parTrans" cxnId="{8CA8FE2E-E7ED-45DF-A1E0-AEA5D5AC6894}">
      <dgm:prSet/>
      <dgm:spPr/>
      <dgm:t>
        <a:bodyPr/>
        <a:lstStyle/>
        <a:p>
          <a:endParaRPr lang="es-ES"/>
        </a:p>
      </dgm:t>
    </dgm:pt>
    <dgm:pt modelId="{61D5F82D-4529-4DBB-8C43-DCE2B9A011AB}" type="sibTrans" cxnId="{8CA8FE2E-E7ED-45DF-A1E0-AEA5D5AC6894}">
      <dgm:prSet/>
      <dgm:spPr/>
      <dgm:t>
        <a:bodyPr/>
        <a:lstStyle/>
        <a:p>
          <a:endParaRPr lang="es-ES"/>
        </a:p>
      </dgm:t>
    </dgm:pt>
    <dgm:pt modelId="{467E0D8A-59CE-4A2F-B8FD-267D14BD4442}">
      <dgm:prSet phldrT="[Texto]"/>
      <dgm:spPr/>
      <dgm:t>
        <a:bodyPr/>
        <a:lstStyle/>
        <a:p>
          <a:r>
            <a:rPr lang="es-MX" dirty="0" smtClean="0"/>
            <a:t>Si la cantidad de calorías de las raciones entregadas por los distintos comedores diferentes entre sí, sus costos no son comparables en forma directa</a:t>
          </a:r>
          <a:endParaRPr lang="es-ES" dirty="0"/>
        </a:p>
      </dgm:t>
    </dgm:pt>
    <dgm:pt modelId="{FA1E0BAA-A516-4C39-96A8-0F02ED5FD683}" type="parTrans" cxnId="{0B6B0EE7-9253-4383-832C-2CC8392C239E}">
      <dgm:prSet/>
      <dgm:spPr/>
      <dgm:t>
        <a:bodyPr/>
        <a:lstStyle/>
        <a:p>
          <a:endParaRPr lang="es-ES"/>
        </a:p>
      </dgm:t>
    </dgm:pt>
    <dgm:pt modelId="{E066E906-BFA9-40FA-8B78-D409020A93C3}" type="sibTrans" cxnId="{0B6B0EE7-9253-4383-832C-2CC8392C239E}">
      <dgm:prSet/>
      <dgm:spPr/>
      <dgm:t>
        <a:bodyPr/>
        <a:lstStyle/>
        <a:p>
          <a:endParaRPr lang="es-ES"/>
        </a:p>
      </dgm:t>
    </dgm:pt>
    <dgm:pt modelId="{BA7DE376-0508-4FB4-A879-276199077F44}" type="pres">
      <dgm:prSet presAssocID="{631CFCB8-4CAC-45BD-8782-4B85C78FBD1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3D1882-9EAC-4895-8310-105CB763A5EF}" type="pres">
      <dgm:prSet presAssocID="{2E8E10CA-8381-40D5-93A3-5326F40B0260}" presName="vertOne" presStyleCnt="0"/>
      <dgm:spPr/>
    </dgm:pt>
    <dgm:pt modelId="{7538C75E-0C30-4678-9288-17DD16F7C912}" type="pres">
      <dgm:prSet presAssocID="{2E8E10CA-8381-40D5-93A3-5326F40B0260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90F444C-F898-45E0-B076-1918885EBA85}" type="pres">
      <dgm:prSet presAssocID="{2E8E10CA-8381-40D5-93A3-5326F40B0260}" presName="parTransOne" presStyleCnt="0"/>
      <dgm:spPr/>
    </dgm:pt>
    <dgm:pt modelId="{0DE0483B-2AD4-4795-A1B6-BC18F8046C75}" type="pres">
      <dgm:prSet presAssocID="{2E8E10CA-8381-40D5-93A3-5326F40B0260}" presName="horzOne" presStyleCnt="0"/>
      <dgm:spPr/>
    </dgm:pt>
    <dgm:pt modelId="{720A1AEC-0F2F-4069-8C9B-5E94A20F8D7E}" type="pres">
      <dgm:prSet presAssocID="{7225D46C-D401-483C-8F06-930EF5A4854D}" presName="vertTwo" presStyleCnt="0"/>
      <dgm:spPr/>
    </dgm:pt>
    <dgm:pt modelId="{1C222313-1A86-4ADC-8127-48E476D370F7}" type="pres">
      <dgm:prSet presAssocID="{7225D46C-D401-483C-8F06-930EF5A4854D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1A8D9AE-42A9-4094-A059-E6FFCEAAD33A}" type="pres">
      <dgm:prSet presAssocID="{7225D46C-D401-483C-8F06-930EF5A4854D}" presName="parTransTwo" presStyleCnt="0"/>
      <dgm:spPr/>
    </dgm:pt>
    <dgm:pt modelId="{284A8F5E-DEBC-446D-8A2D-1AADC1804CA3}" type="pres">
      <dgm:prSet presAssocID="{7225D46C-D401-483C-8F06-930EF5A4854D}" presName="horzTwo" presStyleCnt="0"/>
      <dgm:spPr/>
    </dgm:pt>
    <dgm:pt modelId="{F3024660-43FD-4A4F-9C35-B62724BE04D1}" type="pres">
      <dgm:prSet presAssocID="{467E0D8A-59CE-4A2F-B8FD-267D14BD4442}" presName="vertThree" presStyleCnt="0"/>
      <dgm:spPr/>
    </dgm:pt>
    <dgm:pt modelId="{BBC6A1FE-2372-4998-AFCB-F73C285D32D6}" type="pres">
      <dgm:prSet presAssocID="{467E0D8A-59CE-4A2F-B8FD-267D14BD4442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789393D-23BB-4AC6-BFE1-1491BF5F8F17}" type="pres">
      <dgm:prSet presAssocID="{467E0D8A-59CE-4A2F-B8FD-267D14BD4442}" presName="horzThree" presStyleCnt="0"/>
      <dgm:spPr/>
    </dgm:pt>
  </dgm:ptLst>
  <dgm:cxnLst>
    <dgm:cxn modelId="{105111BC-5AA6-45EA-84B9-D8AB621DA940}" type="presOf" srcId="{467E0D8A-59CE-4A2F-B8FD-267D14BD4442}" destId="{BBC6A1FE-2372-4998-AFCB-F73C285D32D6}" srcOrd="0" destOrd="0" presId="urn:microsoft.com/office/officeart/2005/8/layout/hierarchy4"/>
    <dgm:cxn modelId="{2FE89EF8-1D53-424B-BA18-1EAD40B3C487}" type="presOf" srcId="{631CFCB8-4CAC-45BD-8782-4B85C78FBD1C}" destId="{BA7DE376-0508-4FB4-A879-276199077F44}" srcOrd="0" destOrd="0" presId="urn:microsoft.com/office/officeart/2005/8/layout/hierarchy4"/>
    <dgm:cxn modelId="{0B6B0EE7-9253-4383-832C-2CC8392C239E}" srcId="{7225D46C-D401-483C-8F06-930EF5A4854D}" destId="{467E0D8A-59CE-4A2F-B8FD-267D14BD4442}" srcOrd="0" destOrd="0" parTransId="{FA1E0BAA-A516-4C39-96A8-0F02ED5FD683}" sibTransId="{E066E906-BFA9-40FA-8B78-D409020A93C3}"/>
    <dgm:cxn modelId="{47797608-A718-4FAB-A00F-833EFFC37B0E}" type="presOf" srcId="{2E8E10CA-8381-40D5-93A3-5326F40B0260}" destId="{7538C75E-0C30-4678-9288-17DD16F7C912}" srcOrd="0" destOrd="0" presId="urn:microsoft.com/office/officeart/2005/8/layout/hierarchy4"/>
    <dgm:cxn modelId="{8CA8FE2E-E7ED-45DF-A1E0-AEA5D5AC6894}" srcId="{2E8E10CA-8381-40D5-93A3-5326F40B0260}" destId="{7225D46C-D401-483C-8F06-930EF5A4854D}" srcOrd="0" destOrd="0" parTransId="{BCBD72AC-FE46-46CE-8AEE-158C2E40C79A}" sibTransId="{61D5F82D-4529-4DBB-8C43-DCE2B9A011AB}"/>
    <dgm:cxn modelId="{B8AD49BC-409C-4AA8-82A9-4972CA9E6E67}" srcId="{631CFCB8-4CAC-45BD-8782-4B85C78FBD1C}" destId="{2E8E10CA-8381-40D5-93A3-5326F40B0260}" srcOrd="0" destOrd="0" parTransId="{CE5FC9BF-4630-4BB7-9832-7F5F32185E83}" sibTransId="{79FD4094-474E-4246-9466-4A3B9CFF938E}"/>
    <dgm:cxn modelId="{F4669E8A-A863-4C4D-8E11-E073FE1579B4}" type="presOf" srcId="{7225D46C-D401-483C-8F06-930EF5A4854D}" destId="{1C222313-1A86-4ADC-8127-48E476D370F7}" srcOrd="0" destOrd="0" presId="urn:microsoft.com/office/officeart/2005/8/layout/hierarchy4"/>
    <dgm:cxn modelId="{890E906E-4E35-4908-B149-A89B870C2925}" type="presParOf" srcId="{BA7DE376-0508-4FB4-A879-276199077F44}" destId="{063D1882-9EAC-4895-8310-105CB763A5EF}" srcOrd="0" destOrd="0" presId="urn:microsoft.com/office/officeart/2005/8/layout/hierarchy4"/>
    <dgm:cxn modelId="{6503D60F-A3EE-4D70-ADD1-89D99DC3A10E}" type="presParOf" srcId="{063D1882-9EAC-4895-8310-105CB763A5EF}" destId="{7538C75E-0C30-4678-9288-17DD16F7C912}" srcOrd="0" destOrd="0" presId="urn:microsoft.com/office/officeart/2005/8/layout/hierarchy4"/>
    <dgm:cxn modelId="{C08C188D-202D-47F2-8ACC-11E48D6AD41A}" type="presParOf" srcId="{063D1882-9EAC-4895-8310-105CB763A5EF}" destId="{C90F444C-F898-45E0-B076-1918885EBA85}" srcOrd="1" destOrd="0" presId="urn:microsoft.com/office/officeart/2005/8/layout/hierarchy4"/>
    <dgm:cxn modelId="{48DC7C0E-BFD9-43D3-8127-94D1A4253BBE}" type="presParOf" srcId="{063D1882-9EAC-4895-8310-105CB763A5EF}" destId="{0DE0483B-2AD4-4795-A1B6-BC18F8046C75}" srcOrd="2" destOrd="0" presId="urn:microsoft.com/office/officeart/2005/8/layout/hierarchy4"/>
    <dgm:cxn modelId="{164475D6-5476-421D-B2FB-1AE65681A76C}" type="presParOf" srcId="{0DE0483B-2AD4-4795-A1B6-BC18F8046C75}" destId="{720A1AEC-0F2F-4069-8C9B-5E94A20F8D7E}" srcOrd="0" destOrd="0" presId="urn:microsoft.com/office/officeart/2005/8/layout/hierarchy4"/>
    <dgm:cxn modelId="{94F932C2-4739-459D-9F89-837E996866A2}" type="presParOf" srcId="{720A1AEC-0F2F-4069-8C9B-5E94A20F8D7E}" destId="{1C222313-1A86-4ADC-8127-48E476D370F7}" srcOrd="0" destOrd="0" presId="urn:microsoft.com/office/officeart/2005/8/layout/hierarchy4"/>
    <dgm:cxn modelId="{923B5206-138B-47FB-898D-1BAA54830847}" type="presParOf" srcId="{720A1AEC-0F2F-4069-8C9B-5E94A20F8D7E}" destId="{51A8D9AE-42A9-4094-A059-E6FFCEAAD33A}" srcOrd="1" destOrd="0" presId="urn:microsoft.com/office/officeart/2005/8/layout/hierarchy4"/>
    <dgm:cxn modelId="{7102A040-0DCF-4255-81C9-46273E0A381C}" type="presParOf" srcId="{720A1AEC-0F2F-4069-8C9B-5E94A20F8D7E}" destId="{284A8F5E-DEBC-446D-8A2D-1AADC1804CA3}" srcOrd="2" destOrd="0" presId="urn:microsoft.com/office/officeart/2005/8/layout/hierarchy4"/>
    <dgm:cxn modelId="{6FCCF819-A507-4387-A39E-50D645BF2AEC}" type="presParOf" srcId="{284A8F5E-DEBC-446D-8A2D-1AADC1804CA3}" destId="{F3024660-43FD-4A4F-9C35-B62724BE04D1}" srcOrd="0" destOrd="0" presId="urn:microsoft.com/office/officeart/2005/8/layout/hierarchy4"/>
    <dgm:cxn modelId="{FCDAF4DC-2293-458F-9AFF-CEF5948EAFC4}" type="presParOf" srcId="{F3024660-43FD-4A4F-9C35-B62724BE04D1}" destId="{BBC6A1FE-2372-4998-AFCB-F73C285D32D6}" srcOrd="0" destOrd="0" presId="urn:microsoft.com/office/officeart/2005/8/layout/hierarchy4"/>
    <dgm:cxn modelId="{C33FA365-8242-474D-B7B3-0AA3A9BBC386}" type="presParOf" srcId="{F3024660-43FD-4A4F-9C35-B62724BE04D1}" destId="{F789393D-23BB-4AC6-BFE1-1491BF5F8F1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182FDAB3-EBF9-431B-AAF6-E9AE030462D1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2D4688A-768F-42B5-9BD2-FD5596A17562}">
      <dgm:prSet phldrT="[Texto]" custT="1"/>
      <dgm:spPr/>
      <dgm:t>
        <a:bodyPr/>
        <a:lstStyle/>
        <a:p>
          <a:r>
            <a:rPr lang="es-MX" sz="2800" dirty="0" smtClean="0"/>
            <a:t>Ello obliga a encontrar una cantidad por unidad de medida homogénea, como puede ser el costo por cada 1000 calorías.</a:t>
          </a:r>
          <a:endParaRPr lang="es-ES" sz="2800" dirty="0"/>
        </a:p>
      </dgm:t>
    </dgm:pt>
    <dgm:pt modelId="{D9972638-5722-4AE7-9808-A4EEBDBBA8D2}" type="parTrans" cxnId="{0A78A191-7835-4CE7-9381-AE8982D8DA46}">
      <dgm:prSet/>
      <dgm:spPr/>
      <dgm:t>
        <a:bodyPr/>
        <a:lstStyle/>
        <a:p>
          <a:endParaRPr lang="es-ES"/>
        </a:p>
      </dgm:t>
    </dgm:pt>
    <dgm:pt modelId="{B7A4B498-8A06-487D-A162-89D2B2E5DB80}" type="sibTrans" cxnId="{0A78A191-7835-4CE7-9381-AE8982D8DA46}">
      <dgm:prSet/>
      <dgm:spPr/>
      <dgm:t>
        <a:bodyPr/>
        <a:lstStyle/>
        <a:p>
          <a:endParaRPr lang="es-ES"/>
        </a:p>
      </dgm:t>
    </dgm:pt>
    <dgm:pt modelId="{9C613D2D-A696-4E28-B288-44306B3D1103}">
      <dgm:prSet phldrT="[Texto]" custT="1"/>
      <dgm:spPr/>
      <dgm:t>
        <a:bodyPr/>
        <a:lstStyle/>
        <a:p>
          <a:r>
            <a:rPr lang="es-MX" sz="3600" dirty="0" smtClean="0"/>
            <a:t>UM= Costo /1000 calorías</a:t>
          </a:r>
          <a:endParaRPr lang="es-ES" sz="3600" dirty="0"/>
        </a:p>
      </dgm:t>
    </dgm:pt>
    <dgm:pt modelId="{D7097110-29E9-46AE-9651-F2D4A810DDB4}" type="parTrans" cxnId="{B6C5EBAB-F49C-4EF3-8253-7D80BA26F772}">
      <dgm:prSet/>
      <dgm:spPr/>
      <dgm:t>
        <a:bodyPr/>
        <a:lstStyle/>
        <a:p>
          <a:endParaRPr lang="es-ES"/>
        </a:p>
      </dgm:t>
    </dgm:pt>
    <dgm:pt modelId="{A0E2A1E4-F972-47EB-89A3-B2BAA9CA1DB4}" type="sibTrans" cxnId="{B6C5EBAB-F49C-4EF3-8253-7D80BA26F772}">
      <dgm:prSet/>
      <dgm:spPr/>
      <dgm:t>
        <a:bodyPr/>
        <a:lstStyle/>
        <a:p>
          <a:endParaRPr lang="es-ES"/>
        </a:p>
      </dgm:t>
    </dgm:pt>
    <dgm:pt modelId="{2C9C71F1-C86F-4F47-9A42-7BAE57499B16}">
      <dgm:prSet phldrT="[Texto]" custT="1"/>
      <dgm:spPr/>
      <dgm:t>
        <a:bodyPr/>
        <a:lstStyle/>
        <a:p>
          <a:r>
            <a:rPr lang="es-MX" sz="2800" dirty="0" smtClean="0"/>
            <a:t>UM= (OTA) = 42,000,000 calorías/:1000cal.</a:t>
          </a:r>
          <a:endParaRPr lang="es-ES" sz="2800" dirty="0" smtClean="0"/>
        </a:p>
        <a:p>
          <a:r>
            <a:rPr lang="es-MX" sz="2800" dirty="0" smtClean="0"/>
            <a:t>OTA = 42900 kilocalorías</a:t>
          </a:r>
          <a:endParaRPr lang="es-ES" sz="2800" dirty="0"/>
        </a:p>
      </dgm:t>
    </dgm:pt>
    <dgm:pt modelId="{D3BF0E17-30AE-43F0-B933-40B9A38C852C}" type="parTrans" cxnId="{0DB8FDA2-442C-4102-969D-DBFA6484101D}">
      <dgm:prSet/>
      <dgm:spPr/>
      <dgm:t>
        <a:bodyPr/>
        <a:lstStyle/>
        <a:p>
          <a:endParaRPr lang="es-ES"/>
        </a:p>
      </dgm:t>
    </dgm:pt>
    <dgm:pt modelId="{C1E63EB8-A5D4-4866-9D84-8B2131FFE893}" type="sibTrans" cxnId="{0DB8FDA2-442C-4102-969D-DBFA6484101D}">
      <dgm:prSet/>
      <dgm:spPr/>
      <dgm:t>
        <a:bodyPr/>
        <a:lstStyle/>
        <a:p>
          <a:endParaRPr lang="es-ES"/>
        </a:p>
      </dgm:t>
    </dgm:pt>
    <dgm:pt modelId="{5552D049-BF88-42B3-99A0-8DC2340FF365}" type="pres">
      <dgm:prSet presAssocID="{182FDAB3-EBF9-431B-AAF6-E9AE030462D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511F557-A834-40EC-8B58-6B444B07F2BA}" type="pres">
      <dgm:prSet presAssocID="{62D4688A-768F-42B5-9BD2-FD5596A17562}" presName="root" presStyleCnt="0"/>
      <dgm:spPr/>
    </dgm:pt>
    <dgm:pt modelId="{BA4FF47D-8A68-4963-A45A-BD133B9CA0CE}" type="pres">
      <dgm:prSet presAssocID="{62D4688A-768F-42B5-9BD2-FD5596A17562}" presName="rootComposite" presStyleCnt="0"/>
      <dgm:spPr/>
    </dgm:pt>
    <dgm:pt modelId="{F5A25055-E6E8-4807-899E-F77208B68589}" type="pres">
      <dgm:prSet presAssocID="{62D4688A-768F-42B5-9BD2-FD5596A17562}" presName="rootText" presStyleLbl="node1" presStyleIdx="0" presStyleCnt="1" custScaleX="135185"/>
      <dgm:spPr/>
      <dgm:t>
        <a:bodyPr/>
        <a:lstStyle/>
        <a:p>
          <a:endParaRPr lang="es-ES"/>
        </a:p>
      </dgm:t>
    </dgm:pt>
    <dgm:pt modelId="{33253245-5141-4078-859E-191BB348440A}" type="pres">
      <dgm:prSet presAssocID="{62D4688A-768F-42B5-9BD2-FD5596A17562}" presName="rootConnector" presStyleLbl="node1" presStyleIdx="0" presStyleCnt="1"/>
      <dgm:spPr/>
      <dgm:t>
        <a:bodyPr/>
        <a:lstStyle/>
        <a:p>
          <a:endParaRPr lang="es-ES"/>
        </a:p>
      </dgm:t>
    </dgm:pt>
    <dgm:pt modelId="{6A44B6FF-9670-4763-9496-D7DBF9A44237}" type="pres">
      <dgm:prSet presAssocID="{62D4688A-768F-42B5-9BD2-FD5596A17562}" presName="childShape" presStyleCnt="0"/>
      <dgm:spPr/>
    </dgm:pt>
    <dgm:pt modelId="{882E2F1C-2B54-4C5E-AEB1-F20575D2C34D}" type="pres">
      <dgm:prSet presAssocID="{D7097110-29E9-46AE-9651-F2D4A810DDB4}" presName="Name13" presStyleLbl="parChTrans1D2" presStyleIdx="0" presStyleCnt="2"/>
      <dgm:spPr/>
      <dgm:t>
        <a:bodyPr/>
        <a:lstStyle/>
        <a:p>
          <a:endParaRPr lang="es-ES"/>
        </a:p>
      </dgm:t>
    </dgm:pt>
    <dgm:pt modelId="{5B093179-89E2-4108-A79C-5AAE0C94E6A1}" type="pres">
      <dgm:prSet presAssocID="{9C613D2D-A696-4E28-B288-44306B3D1103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DB46A6-8EA6-4A77-B289-A5E77C88F690}" type="pres">
      <dgm:prSet presAssocID="{D3BF0E17-30AE-43F0-B933-40B9A38C852C}" presName="Name13" presStyleLbl="parChTrans1D2" presStyleIdx="1" presStyleCnt="2"/>
      <dgm:spPr/>
      <dgm:t>
        <a:bodyPr/>
        <a:lstStyle/>
        <a:p>
          <a:endParaRPr lang="es-ES"/>
        </a:p>
      </dgm:t>
    </dgm:pt>
    <dgm:pt modelId="{B22245C4-D9A4-4F9E-8D52-2CBBA71B768C}" type="pres">
      <dgm:prSet presAssocID="{2C9C71F1-C86F-4F47-9A42-7BAE57499B16}" presName="childText" presStyleLbl="bgAcc1" presStyleIdx="1" presStyleCnt="2" custScaleX="161409" custScaleY="1033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D7060A9-6F1C-4F15-923F-1242C08E0071}" type="presOf" srcId="{9C613D2D-A696-4E28-B288-44306B3D1103}" destId="{5B093179-89E2-4108-A79C-5AAE0C94E6A1}" srcOrd="0" destOrd="0" presId="urn:microsoft.com/office/officeart/2005/8/layout/hierarchy3"/>
    <dgm:cxn modelId="{A3D78AD4-520A-48E1-AC53-85E400AAE603}" type="presOf" srcId="{2C9C71F1-C86F-4F47-9A42-7BAE57499B16}" destId="{B22245C4-D9A4-4F9E-8D52-2CBBA71B768C}" srcOrd="0" destOrd="0" presId="urn:microsoft.com/office/officeart/2005/8/layout/hierarchy3"/>
    <dgm:cxn modelId="{17647B10-9339-43FF-AF46-72D7F997828A}" type="presOf" srcId="{182FDAB3-EBF9-431B-AAF6-E9AE030462D1}" destId="{5552D049-BF88-42B3-99A0-8DC2340FF365}" srcOrd="0" destOrd="0" presId="urn:microsoft.com/office/officeart/2005/8/layout/hierarchy3"/>
    <dgm:cxn modelId="{0DB8FDA2-442C-4102-969D-DBFA6484101D}" srcId="{62D4688A-768F-42B5-9BD2-FD5596A17562}" destId="{2C9C71F1-C86F-4F47-9A42-7BAE57499B16}" srcOrd="1" destOrd="0" parTransId="{D3BF0E17-30AE-43F0-B933-40B9A38C852C}" sibTransId="{C1E63EB8-A5D4-4866-9D84-8B2131FFE893}"/>
    <dgm:cxn modelId="{0A78A191-7835-4CE7-9381-AE8982D8DA46}" srcId="{182FDAB3-EBF9-431B-AAF6-E9AE030462D1}" destId="{62D4688A-768F-42B5-9BD2-FD5596A17562}" srcOrd="0" destOrd="0" parTransId="{D9972638-5722-4AE7-9808-A4EEBDBBA8D2}" sibTransId="{B7A4B498-8A06-487D-A162-89D2B2E5DB80}"/>
    <dgm:cxn modelId="{B6C5EBAB-F49C-4EF3-8253-7D80BA26F772}" srcId="{62D4688A-768F-42B5-9BD2-FD5596A17562}" destId="{9C613D2D-A696-4E28-B288-44306B3D1103}" srcOrd="0" destOrd="0" parTransId="{D7097110-29E9-46AE-9651-F2D4A810DDB4}" sibTransId="{A0E2A1E4-F972-47EB-89A3-B2BAA9CA1DB4}"/>
    <dgm:cxn modelId="{4A03ABDD-5B8F-43EF-9712-D1DD978C4CA7}" type="presOf" srcId="{62D4688A-768F-42B5-9BD2-FD5596A17562}" destId="{F5A25055-E6E8-4807-899E-F77208B68589}" srcOrd="0" destOrd="0" presId="urn:microsoft.com/office/officeart/2005/8/layout/hierarchy3"/>
    <dgm:cxn modelId="{D5FB3326-20E4-42CD-8654-25F017FAB46E}" type="presOf" srcId="{62D4688A-768F-42B5-9BD2-FD5596A17562}" destId="{33253245-5141-4078-859E-191BB348440A}" srcOrd="1" destOrd="0" presId="urn:microsoft.com/office/officeart/2005/8/layout/hierarchy3"/>
    <dgm:cxn modelId="{4E3B6879-92D9-4517-A4BE-468A5BB75B99}" type="presOf" srcId="{D7097110-29E9-46AE-9651-F2D4A810DDB4}" destId="{882E2F1C-2B54-4C5E-AEB1-F20575D2C34D}" srcOrd="0" destOrd="0" presId="urn:microsoft.com/office/officeart/2005/8/layout/hierarchy3"/>
    <dgm:cxn modelId="{148EE26C-F08C-4C22-9E58-B42D7F1CD0B2}" type="presOf" srcId="{D3BF0E17-30AE-43F0-B933-40B9A38C852C}" destId="{32DB46A6-8EA6-4A77-B289-A5E77C88F690}" srcOrd="0" destOrd="0" presId="urn:microsoft.com/office/officeart/2005/8/layout/hierarchy3"/>
    <dgm:cxn modelId="{0FA235A0-4557-4B84-AD26-F623162AE923}" type="presParOf" srcId="{5552D049-BF88-42B3-99A0-8DC2340FF365}" destId="{0511F557-A834-40EC-8B58-6B444B07F2BA}" srcOrd="0" destOrd="0" presId="urn:microsoft.com/office/officeart/2005/8/layout/hierarchy3"/>
    <dgm:cxn modelId="{141B51CA-A399-472D-AC04-4AF0C3840B48}" type="presParOf" srcId="{0511F557-A834-40EC-8B58-6B444B07F2BA}" destId="{BA4FF47D-8A68-4963-A45A-BD133B9CA0CE}" srcOrd="0" destOrd="0" presId="urn:microsoft.com/office/officeart/2005/8/layout/hierarchy3"/>
    <dgm:cxn modelId="{512AF11E-67BC-495F-BD03-4015C36B6FDF}" type="presParOf" srcId="{BA4FF47D-8A68-4963-A45A-BD133B9CA0CE}" destId="{F5A25055-E6E8-4807-899E-F77208B68589}" srcOrd="0" destOrd="0" presId="urn:microsoft.com/office/officeart/2005/8/layout/hierarchy3"/>
    <dgm:cxn modelId="{6221094E-197D-434F-8AA1-D5AC95576BE4}" type="presParOf" srcId="{BA4FF47D-8A68-4963-A45A-BD133B9CA0CE}" destId="{33253245-5141-4078-859E-191BB348440A}" srcOrd="1" destOrd="0" presId="urn:microsoft.com/office/officeart/2005/8/layout/hierarchy3"/>
    <dgm:cxn modelId="{1099ACB3-71D2-4B6C-9EAD-9EE97A0D181D}" type="presParOf" srcId="{0511F557-A834-40EC-8B58-6B444B07F2BA}" destId="{6A44B6FF-9670-4763-9496-D7DBF9A44237}" srcOrd="1" destOrd="0" presId="urn:microsoft.com/office/officeart/2005/8/layout/hierarchy3"/>
    <dgm:cxn modelId="{B41E7C14-1696-45A2-8B37-A98D0136E67D}" type="presParOf" srcId="{6A44B6FF-9670-4763-9496-D7DBF9A44237}" destId="{882E2F1C-2B54-4C5E-AEB1-F20575D2C34D}" srcOrd="0" destOrd="0" presId="urn:microsoft.com/office/officeart/2005/8/layout/hierarchy3"/>
    <dgm:cxn modelId="{FFD613C0-AAB2-48D0-988F-C44062FA4496}" type="presParOf" srcId="{6A44B6FF-9670-4763-9496-D7DBF9A44237}" destId="{5B093179-89E2-4108-A79C-5AAE0C94E6A1}" srcOrd="1" destOrd="0" presId="urn:microsoft.com/office/officeart/2005/8/layout/hierarchy3"/>
    <dgm:cxn modelId="{A723D32D-A915-43F2-9DBA-24C339FA0C20}" type="presParOf" srcId="{6A44B6FF-9670-4763-9496-D7DBF9A44237}" destId="{32DB46A6-8EA6-4A77-B289-A5E77C88F690}" srcOrd="2" destOrd="0" presId="urn:microsoft.com/office/officeart/2005/8/layout/hierarchy3"/>
    <dgm:cxn modelId="{4252E932-98AD-4FB0-ADB2-A84381DBA32A}" type="presParOf" srcId="{6A44B6FF-9670-4763-9496-D7DBF9A44237}" destId="{B22245C4-D9A4-4F9E-8D52-2CBBA71B768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B96A3D6-80BE-43AB-AEDD-D11C2874C41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101F732-67C3-493A-8519-D825B555BFC7}">
      <dgm:prSet phldrT="[Texto]" custT="1"/>
      <dgm:spPr/>
      <dgm:t>
        <a:bodyPr/>
        <a:lstStyle/>
        <a:p>
          <a:r>
            <a:rPr lang="es-MX" sz="2000" dirty="0" smtClean="0"/>
            <a:t>Es el costo de cada 1000 calorías que entrega el comedor a los escolares que asisten a él. </a:t>
          </a:r>
          <a:endParaRPr lang="es-ES" sz="2000" dirty="0"/>
        </a:p>
      </dgm:t>
    </dgm:pt>
    <dgm:pt modelId="{27BB8D4D-4A86-4948-9B72-C42076363E75}" type="parTrans" cxnId="{5255017E-E5E8-4F58-B188-F1E7DF6F903B}">
      <dgm:prSet/>
      <dgm:spPr/>
      <dgm:t>
        <a:bodyPr/>
        <a:lstStyle/>
        <a:p>
          <a:endParaRPr lang="es-ES"/>
        </a:p>
      </dgm:t>
    </dgm:pt>
    <dgm:pt modelId="{1EC5DFC8-4EAD-43BB-A55B-9ADAEEDAF531}" type="sibTrans" cxnId="{5255017E-E5E8-4F58-B188-F1E7DF6F903B}">
      <dgm:prSet/>
      <dgm:spPr/>
      <dgm:t>
        <a:bodyPr/>
        <a:lstStyle/>
        <a:p>
          <a:endParaRPr lang="es-ES"/>
        </a:p>
      </dgm:t>
    </dgm:pt>
    <dgm:pt modelId="{84250A5C-61D2-46D2-A46C-4035C25FEA6C}">
      <dgm:prSet phldrT="[Texto]" custT="1"/>
      <dgm:spPr/>
      <dgm:t>
        <a:bodyPr/>
        <a:lstStyle/>
        <a:p>
          <a:r>
            <a:rPr lang="es-MX" sz="2800" b="1" dirty="0" smtClean="0"/>
            <a:t>CUP = CTA/OTA</a:t>
          </a:r>
          <a:endParaRPr lang="es-ES" sz="2800" b="1" dirty="0"/>
        </a:p>
      </dgm:t>
    </dgm:pt>
    <dgm:pt modelId="{0ADB7F4F-2D1F-49E7-93A2-FD2F072C365A}" type="parTrans" cxnId="{45EF1FF0-49DF-413A-91E0-91A7CE0109F9}">
      <dgm:prSet/>
      <dgm:spPr/>
      <dgm:t>
        <a:bodyPr/>
        <a:lstStyle/>
        <a:p>
          <a:endParaRPr lang="es-ES"/>
        </a:p>
      </dgm:t>
    </dgm:pt>
    <dgm:pt modelId="{2E3D88B8-4A0C-4CDB-9E6D-D49D097C4C9A}" type="sibTrans" cxnId="{45EF1FF0-49DF-413A-91E0-91A7CE0109F9}">
      <dgm:prSet/>
      <dgm:spPr/>
      <dgm:t>
        <a:bodyPr/>
        <a:lstStyle/>
        <a:p>
          <a:endParaRPr lang="es-ES"/>
        </a:p>
      </dgm:t>
    </dgm:pt>
    <dgm:pt modelId="{6950AA6E-DF25-478D-A6F6-F277CCE4407F}">
      <dgm:prSet phldrT="[Texto]" custT="1"/>
      <dgm:spPr/>
      <dgm:t>
        <a:bodyPr/>
        <a:lstStyle/>
        <a:p>
          <a:r>
            <a:rPr lang="es-MX" sz="2000" dirty="0" smtClean="0"/>
            <a:t>CUP = 19578.9 / 42900… (Año 1= 2000; Cuadro 13.3)</a:t>
          </a:r>
          <a:endParaRPr lang="es-ES" sz="2000" dirty="0"/>
        </a:p>
      </dgm:t>
    </dgm:pt>
    <dgm:pt modelId="{4A2F045F-9792-40D9-9E5E-87980161171D}" type="parTrans" cxnId="{138A9123-A493-4FE6-82B3-0597BC36A536}">
      <dgm:prSet/>
      <dgm:spPr/>
      <dgm:t>
        <a:bodyPr/>
        <a:lstStyle/>
        <a:p>
          <a:endParaRPr lang="es-ES"/>
        </a:p>
      </dgm:t>
    </dgm:pt>
    <dgm:pt modelId="{02C6C5BF-3A08-41B3-9DC0-A8C740D6A6AE}" type="sibTrans" cxnId="{138A9123-A493-4FE6-82B3-0597BC36A536}">
      <dgm:prSet/>
      <dgm:spPr/>
      <dgm:t>
        <a:bodyPr/>
        <a:lstStyle/>
        <a:p>
          <a:endParaRPr lang="es-ES"/>
        </a:p>
      </dgm:t>
    </dgm:pt>
    <dgm:pt modelId="{E82CEEBE-9BB1-4AEF-ABB8-31C68AE0A2C8}">
      <dgm:prSet phldrT="[Texto]" custT="1"/>
      <dgm:spPr/>
      <dgm:t>
        <a:bodyPr/>
        <a:lstStyle/>
        <a:p>
          <a:r>
            <a:rPr lang="es-MX" sz="2400" dirty="0" smtClean="0"/>
            <a:t>CUP = 0.46 dólares por cada 1000 calorías</a:t>
          </a:r>
          <a:endParaRPr lang="es-ES" sz="2400" dirty="0"/>
        </a:p>
      </dgm:t>
    </dgm:pt>
    <dgm:pt modelId="{FB3B1C1A-3370-47B1-9967-83834E641DFD}" type="parTrans" cxnId="{40B722DA-9EC0-411B-A344-BCAA8871040D}">
      <dgm:prSet/>
      <dgm:spPr/>
      <dgm:t>
        <a:bodyPr/>
        <a:lstStyle/>
        <a:p>
          <a:endParaRPr lang="es-ES"/>
        </a:p>
      </dgm:t>
    </dgm:pt>
    <dgm:pt modelId="{85DF5155-23DB-4F82-B0CE-392B57A6EC55}" type="sibTrans" cxnId="{40B722DA-9EC0-411B-A344-BCAA8871040D}">
      <dgm:prSet/>
      <dgm:spPr/>
      <dgm:t>
        <a:bodyPr/>
        <a:lstStyle/>
        <a:p>
          <a:endParaRPr lang="es-ES"/>
        </a:p>
      </dgm:t>
    </dgm:pt>
    <dgm:pt modelId="{639DE385-CBFE-45FB-BDC7-D249A244FA7A}">
      <dgm:prSet phldrT="[Texto]" custT="1"/>
      <dgm:spPr/>
      <dgm:t>
        <a:bodyPr/>
        <a:lstStyle/>
        <a:p>
          <a:r>
            <a:rPr lang="es-MX" sz="2400" dirty="0" smtClean="0">
              <a:sym typeface="Wingdings"/>
            </a:rPr>
            <a:t></a:t>
          </a:r>
          <a:r>
            <a:rPr lang="es-MX" sz="2400" dirty="0" smtClean="0"/>
            <a:t> </a:t>
          </a:r>
          <a:r>
            <a:rPr lang="es-MX" sz="2400" i="1" dirty="0" smtClean="0"/>
            <a:t>En el proyecto C= Comedor C</a:t>
          </a:r>
          <a:endParaRPr lang="es-ES" sz="2400" dirty="0"/>
        </a:p>
      </dgm:t>
    </dgm:pt>
    <dgm:pt modelId="{3352049F-6429-47EE-9F48-50D4BB20B11B}" type="parTrans" cxnId="{B6E5980B-9959-49F3-8B00-2E9029D14D9F}">
      <dgm:prSet/>
      <dgm:spPr/>
      <dgm:t>
        <a:bodyPr/>
        <a:lstStyle/>
        <a:p>
          <a:endParaRPr lang="es-ES"/>
        </a:p>
      </dgm:t>
    </dgm:pt>
    <dgm:pt modelId="{E0D0A56A-0960-4B1C-8DA4-07F858666BA4}" type="sibTrans" cxnId="{B6E5980B-9959-49F3-8B00-2E9029D14D9F}">
      <dgm:prSet/>
      <dgm:spPr/>
      <dgm:t>
        <a:bodyPr/>
        <a:lstStyle/>
        <a:p>
          <a:endParaRPr lang="es-ES"/>
        </a:p>
      </dgm:t>
    </dgm:pt>
    <dgm:pt modelId="{1FE49571-99BD-488F-8909-2F4C2AB923C8}" type="pres">
      <dgm:prSet presAssocID="{3B96A3D6-80BE-43AB-AEDD-D11C2874C41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373078-4C85-4B94-8655-D89184F2BC35}" type="pres">
      <dgm:prSet presAssocID="{D101F732-67C3-493A-8519-D825B555BFC7}" presName="dummy" presStyleCnt="0"/>
      <dgm:spPr/>
    </dgm:pt>
    <dgm:pt modelId="{A792FE91-6205-4B64-B64F-7E306C86B7DF}" type="pres">
      <dgm:prSet presAssocID="{D101F732-67C3-493A-8519-D825B555BFC7}" presName="node" presStyleLbl="revTx" presStyleIdx="0" presStyleCnt="5" custScaleX="177654" custRadScaleRad="109737" custRadScaleInc="270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2EAA3D-3BB7-4A46-A8BA-46CFEC9053E3}" type="pres">
      <dgm:prSet presAssocID="{1EC5DFC8-4EAD-43BB-A55B-9ADAEEDAF531}" presName="sibTrans" presStyleLbl="node1" presStyleIdx="0" presStyleCnt="5"/>
      <dgm:spPr/>
      <dgm:t>
        <a:bodyPr/>
        <a:lstStyle/>
        <a:p>
          <a:endParaRPr lang="es-ES"/>
        </a:p>
      </dgm:t>
    </dgm:pt>
    <dgm:pt modelId="{F717FBFF-7FA2-4137-8595-91FAE223EE92}" type="pres">
      <dgm:prSet presAssocID="{84250A5C-61D2-46D2-A46C-4035C25FEA6C}" presName="dummy" presStyleCnt="0"/>
      <dgm:spPr/>
    </dgm:pt>
    <dgm:pt modelId="{BFD8EC58-CEEC-40BE-BA23-E7C956D91869}" type="pres">
      <dgm:prSet presAssocID="{84250A5C-61D2-46D2-A46C-4035C25FEA6C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315F1C-4491-497F-A5EB-426D341D4C4F}" type="pres">
      <dgm:prSet presAssocID="{2E3D88B8-4A0C-4CDB-9E6D-D49D097C4C9A}" presName="sibTrans" presStyleLbl="node1" presStyleIdx="1" presStyleCnt="5"/>
      <dgm:spPr/>
      <dgm:t>
        <a:bodyPr/>
        <a:lstStyle/>
        <a:p>
          <a:endParaRPr lang="es-ES"/>
        </a:p>
      </dgm:t>
    </dgm:pt>
    <dgm:pt modelId="{101BB82E-A184-44AE-8D55-978E22199093}" type="pres">
      <dgm:prSet presAssocID="{6950AA6E-DF25-478D-A6F6-F277CCE4407F}" presName="dummy" presStyleCnt="0"/>
      <dgm:spPr/>
    </dgm:pt>
    <dgm:pt modelId="{E2F4C440-C7D7-4D71-89E9-643CAF1E7CE4}" type="pres">
      <dgm:prSet presAssocID="{6950AA6E-DF25-478D-A6F6-F277CCE4407F}" presName="node" presStyleLbl="revTx" presStyleIdx="2" presStyleCnt="5" custScaleX="138064" custScaleY="1248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2FCA45-8E3F-4577-B119-67C830E552D3}" type="pres">
      <dgm:prSet presAssocID="{02C6C5BF-3A08-41B3-9DC0-A8C740D6A6AE}" presName="sibTrans" presStyleLbl="node1" presStyleIdx="2" presStyleCnt="5"/>
      <dgm:spPr/>
      <dgm:t>
        <a:bodyPr/>
        <a:lstStyle/>
        <a:p>
          <a:endParaRPr lang="es-ES"/>
        </a:p>
      </dgm:t>
    </dgm:pt>
    <dgm:pt modelId="{49E7B08F-AF0A-4F67-A34A-C291851430D8}" type="pres">
      <dgm:prSet presAssocID="{E82CEEBE-9BB1-4AEF-ABB8-31C68AE0A2C8}" presName="dummy" presStyleCnt="0"/>
      <dgm:spPr/>
    </dgm:pt>
    <dgm:pt modelId="{9012C5F4-171C-4353-9CE5-47A785D5B576}" type="pres">
      <dgm:prSet presAssocID="{E82CEEBE-9BB1-4AEF-ABB8-31C68AE0A2C8}" presName="node" presStyleLbl="revTx" presStyleIdx="3" presStyleCnt="5" custScaleX="1590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41C39A-FD76-4D77-A840-D964A6D97FCB}" type="pres">
      <dgm:prSet presAssocID="{85DF5155-23DB-4F82-B0CE-392B57A6EC55}" presName="sibTrans" presStyleLbl="node1" presStyleIdx="3" presStyleCnt="5"/>
      <dgm:spPr/>
      <dgm:t>
        <a:bodyPr/>
        <a:lstStyle/>
        <a:p>
          <a:endParaRPr lang="es-ES"/>
        </a:p>
      </dgm:t>
    </dgm:pt>
    <dgm:pt modelId="{BBED0793-3A8B-4CC6-BF04-F6B0B3A3A3F8}" type="pres">
      <dgm:prSet presAssocID="{639DE385-CBFE-45FB-BDC7-D249A244FA7A}" presName="dummy" presStyleCnt="0"/>
      <dgm:spPr/>
    </dgm:pt>
    <dgm:pt modelId="{6FE3061C-70F5-4074-9172-B65FA99D4338}" type="pres">
      <dgm:prSet presAssocID="{639DE385-CBFE-45FB-BDC7-D249A244FA7A}" presName="node" presStyleLbl="revTx" presStyleIdx="4" presStyleCnt="5" custScaleX="1560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FE596D-2E8F-422C-B72D-B4E250D9E9E0}" type="pres">
      <dgm:prSet presAssocID="{E0D0A56A-0960-4B1C-8DA4-07F858666BA4}" presName="sibTrans" presStyleLbl="node1" presStyleIdx="4" presStyleCnt="5"/>
      <dgm:spPr/>
      <dgm:t>
        <a:bodyPr/>
        <a:lstStyle/>
        <a:p>
          <a:endParaRPr lang="es-ES"/>
        </a:p>
      </dgm:t>
    </dgm:pt>
  </dgm:ptLst>
  <dgm:cxnLst>
    <dgm:cxn modelId="{767C0BAB-A5BE-492E-BDFD-E293C1039F82}" type="presOf" srcId="{E82CEEBE-9BB1-4AEF-ABB8-31C68AE0A2C8}" destId="{9012C5F4-171C-4353-9CE5-47A785D5B576}" srcOrd="0" destOrd="0" presId="urn:microsoft.com/office/officeart/2005/8/layout/cycle1"/>
    <dgm:cxn modelId="{90609785-6EEA-4F06-A831-EC905B20AC21}" type="presOf" srcId="{3B96A3D6-80BE-43AB-AEDD-D11C2874C414}" destId="{1FE49571-99BD-488F-8909-2F4C2AB923C8}" srcOrd="0" destOrd="0" presId="urn:microsoft.com/office/officeart/2005/8/layout/cycle1"/>
    <dgm:cxn modelId="{3560578A-CF67-4FAE-82B7-AAE97B05C8E9}" type="presOf" srcId="{02C6C5BF-3A08-41B3-9DC0-A8C740D6A6AE}" destId="{D62FCA45-8E3F-4577-B119-67C830E552D3}" srcOrd="0" destOrd="0" presId="urn:microsoft.com/office/officeart/2005/8/layout/cycle1"/>
    <dgm:cxn modelId="{3EE347AA-9C6E-406C-94B9-E1155CB036E8}" type="presOf" srcId="{84250A5C-61D2-46D2-A46C-4035C25FEA6C}" destId="{BFD8EC58-CEEC-40BE-BA23-E7C956D91869}" srcOrd="0" destOrd="0" presId="urn:microsoft.com/office/officeart/2005/8/layout/cycle1"/>
    <dgm:cxn modelId="{DE6AB382-CE60-4086-B49C-9F63540152F6}" type="presOf" srcId="{D101F732-67C3-493A-8519-D825B555BFC7}" destId="{A792FE91-6205-4B64-B64F-7E306C86B7DF}" srcOrd="0" destOrd="0" presId="urn:microsoft.com/office/officeart/2005/8/layout/cycle1"/>
    <dgm:cxn modelId="{427ABA7D-EA80-4C60-9B37-F576F53B88C3}" type="presOf" srcId="{1EC5DFC8-4EAD-43BB-A55B-9ADAEEDAF531}" destId="{1B2EAA3D-3BB7-4A46-A8BA-46CFEC9053E3}" srcOrd="0" destOrd="0" presId="urn:microsoft.com/office/officeart/2005/8/layout/cycle1"/>
    <dgm:cxn modelId="{138A9123-A493-4FE6-82B3-0597BC36A536}" srcId="{3B96A3D6-80BE-43AB-AEDD-D11C2874C414}" destId="{6950AA6E-DF25-478D-A6F6-F277CCE4407F}" srcOrd="2" destOrd="0" parTransId="{4A2F045F-9792-40D9-9E5E-87980161171D}" sibTransId="{02C6C5BF-3A08-41B3-9DC0-A8C740D6A6AE}"/>
    <dgm:cxn modelId="{24A1A2C8-0BD6-4A09-AA00-F84F2B735DD0}" type="presOf" srcId="{6950AA6E-DF25-478D-A6F6-F277CCE4407F}" destId="{E2F4C440-C7D7-4D71-89E9-643CAF1E7CE4}" srcOrd="0" destOrd="0" presId="urn:microsoft.com/office/officeart/2005/8/layout/cycle1"/>
    <dgm:cxn modelId="{F525C476-F210-454A-9E98-766897717182}" type="presOf" srcId="{639DE385-CBFE-45FB-BDC7-D249A244FA7A}" destId="{6FE3061C-70F5-4074-9172-B65FA99D4338}" srcOrd="0" destOrd="0" presId="urn:microsoft.com/office/officeart/2005/8/layout/cycle1"/>
    <dgm:cxn modelId="{5255017E-E5E8-4F58-B188-F1E7DF6F903B}" srcId="{3B96A3D6-80BE-43AB-AEDD-D11C2874C414}" destId="{D101F732-67C3-493A-8519-D825B555BFC7}" srcOrd="0" destOrd="0" parTransId="{27BB8D4D-4A86-4948-9B72-C42076363E75}" sibTransId="{1EC5DFC8-4EAD-43BB-A55B-9ADAEEDAF531}"/>
    <dgm:cxn modelId="{45EF1FF0-49DF-413A-91E0-91A7CE0109F9}" srcId="{3B96A3D6-80BE-43AB-AEDD-D11C2874C414}" destId="{84250A5C-61D2-46D2-A46C-4035C25FEA6C}" srcOrd="1" destOrd="0" parTransId="{0ADB7F4F-2D1F-49E7-93A2-FD2F072C365A}" sibTransId="{2E3D88B8-4A0C-4CDB-9E6D-D49D097C4C9A}"/>
    <dgm:cxn modelId="{C01974BD-6579-43E0-A279-5D819FC747DB}" type="presOf" srcId="{2E3D88B8-4A0C-4CDB-9E6D-D49D097C4C9A}" destId="{46315F1C-4491-497F-A5EB-426D341D4C4F}" srcOrd="0" destOrd="0" presId="urn:microsoft.com/office/officeart/2005/8/layout/cycle1"/>
    <dgm:cxn modelId="{40B722DA-9EC0-411B-A344-BCAA8871040D}" srcId="{3B96A3D6-80BE-43AB-AEDD-D11C2874C414}" destId="{E82CEEBE-9BB1-4AEF-ABB8-31C68AE0A2C8}" srcOrd="3" destOrd="0" parTransId="{FB3B1C1A-3370-47B1-9967-83834E641DFD}" sibTransId="{85DF5155-23DB-4F82-B0CE-392B57A6EC55}"/>
    <dgm:cxn modelId="{B6E5980B-9959-49F3-8B00-2E9029D14D9F}" srcId="{3B96A3D6-80BE-43AB-AEDD-D11C2874C414}" destId="{639DE385-CBFE-45FB-BDC7-D249A244FA7A}" srcOrd="4" destOrd="0" parTransId="{3352049F-6429-47EE-9F48-50D4BB20B11B}" sibTransId="{E0D0A56A-0960-4B1C-8DA4-07F858666BA4}"/>
    <dgm:cxn modelId="{D9A5615E-8B3A-471D-A417-4D4CE263F976}" type="presOf" srcId="{E0D0A56A-0960-4B1C-8DA4-07F858666BA4}" destId="{88FE596D-2E8F-422C-B72D-B4E250D9E9E0}" srcOrd="0" destOrd="0" presId="urn:microsoft.com/office/officeart/2005/8/layout/cycle1"/>
    <dgm:cxn modelId="{AD25EA6F-4FF7-410C-9C74-760369F33764}" type="presOf" srcId="{85DF5155-23DB-4F82-B0CE-392B57A6EC55}" destId="{E141C39A-FD76-4D77-A840-D964A6D97FCB}" srcOrd="0" destOrd="0" presId="urn:microsoft.com/office/officeart/2005/8/layout/cycle1"/>
    <dgm:cxn modelId="{E53F91C7-E939-40CB-B987-4CD050C93234}" type="presParOf" srcId="{1FE49571-99BD-488F-8909-2F4C2AB923C8}" destId="{47373078-4C85-4B94-8655-D89184F2BC35}" srcOrd="0" destOrd="0" presId="urn:microsoft.com/office/officeart/2005/8/layout/cycle1"/>
    <dgm:cxn modelId="{3010290F-9B9E-4802-B0FB-588BA80ACDD3}" type="presParOf" srcId="{1FE49571-99BD-488F-8909-2F4C2AB923C8}" destId="{A792FE91-6205-4B64-B64F-7E306C86B7DF}" srcOrd="1" destOrd="0" presId="urn:microsoft.com/office/officeart/2005/8/layout/cycle1"/>
    <dgm:cxn modelId="{FFC6B9C9-31CD-43ED-B1A7-257481A3FBC0}" type="presParOf" srcId="{1FE49571-99BD-488F-8909-2F4C2AB923C8}" destId="{1B2EAA3D-3BB7-4A46-A8BA-46CFEC9053E3}" srcOrd="2" destOrd="0" presId="urn:microsoft.com/office/officeart/2005/8/layout/cycle1"/>
    <dgm:cxn modelId="{AC6F09B0-71A3-46E3-B136-E16E60297D58}" type="presParOf" srcId="{1FE49571-99BD-488F-8909-2F4C2AB923C8}" destId="{F717FBFF-7FA2-4137-8595-91FAE223EE92}" srcOrd="3" destOrd="0" presId="urn:microsoft.com/office/officeart/2005/8/layout/cycle1"/>
    <dgm:cxn modelId="{4651A2C7-40A0-4AF1-8BBF-586D053AF64D}" type="presParOf" srcId="{1FE49571-99BD-488F-8909-2F4C2AB923C8}" destId="{BFD8EC58-CEEC-40BE-BA23-E7C956D91869}" srcOrd="4" destOrd="0" presId="urn:microsoft.com/office/officeart/2005/8/layout/cycle1"/>
    <dgm:cxn modelId="{B9501DA7-2900-4D8C-BA56-9F5946F71458}" type="presParOf" srcId="{1FE49571-99BD-488F-8909-2F4C2AB923C8}" destId="{46315F1C-4491-497F-A5EB-426D341D4C4F}" srcOrd="5" destOrd="0" presId="urn:microsoft.com/office/officeart/2005/8/layout/cycle1"/>
    <dgm:cxn modelId="{29445AB3-D712-4CB9-AE5D-44DC897B40E7}" type="presParOf" srcId="{1FE49571-99BD-488F-8909-2F4C2AB923C8}" destId="{101BB82E-A184-44AE-8D55-978E22199093}" srcOrd="6" destOrd="0" presId="urn:microsoft.com/office/officeart/2005/8/layout/cycle1"/>
    <dgm:cxn modelId="{A4E52F93-4533-4E31-B98C-A8306417CDCF}" type="presParOf" srcId="{1FE49571-99BD-488F-8909-2F4C2AB923C8}" destId="{E2F4C440-C7D7-4D71-89E9-643CAF1E7CE4}" srcOrd="7" destOrd="0" presId="urn:microsoft.com/office/officeart/2005/8/layout/cycle1"/>
    <dgm:cxn modelId="{651B1250-2565-4CB0-8103-CFD27F085260}" type="presParOf" srcId="{1FE49571-99BD-488F-8909-2F4C2AB923C8}" destId="{D62FCA45-8E3F-4577-B119-67C830E552D3}" srcOrd="8" destOrd="0" presId="urn:microsoft.com/office/officeart/2005/8/layout/cycle1"/>
    <dgm:cxn modelId="{3FF74E66-39BF-4385-B993-A680EC6EE58F}" type="presParOf" srcId="{1FE49571-99BD-488F-8909-2F4C2AB923C8}" destId="{49E7B08F-AF0A-4F67-A34A-C291851430D8}" srcOrd="9" destOrd="0" presId="urn:microsoft.com/office/officeart/2005/8/layout/cycle1"/>
    <dgm:cxn modelId="{CB92D3AE-F2AA-42A3-80B0-41D3E3F4EB0C}" type="presParOf" srcId="{1FE49571-99BD-488F-8909-2F4C2AB923C8}" destId="{9012C5F4-171C-4353-9CE5-47A785D5B576}" srcOrd="10" destOrd="0" presId="urn:microsoft.com/office/officeart/2005/8/layout/cycle1"/>
    <dgm:cxn modelId="{13394252-0C7A-44A3-95F7-631C5227B167}" type="presParOf" srcId="{1FE49571-99BD-488F-8909-2F4C2AB923C8}" destId="{E141C39A-FD76-4D77-A840-D964A6D97FCB}" srcOrd="11" destOrd="0" presId="urn:microsoft.com/office/officeart/2005/8/layout/cycle1"/>
    <dgm:cxn modelId="{90F8E9FE-4087-47A6-89BF-CBC39754887E}" type="presParOf" srcId="{1FE49571-99BD-488F-8909-2F4C2AB923C8}" destId="{BBED0793-3A8B-4CC6-BF04-F6B0B3A3A3F8}" srcOrd="12" destOrd="0" presId="urn:microsoft.com/office/officeart/2005/8/layout/cycle1"/>
    <dgm:cxn modelId="{B53A655D-F9E2-48C3-8DBF-4BBF5AA0BA1F}" type="presParOf" srcId="{1FE49571-99BD-488F-8909-2F4C2AB923C8}" destId="{6FE3061C-70F5-4074-9172-B65FA99D4338}" srcOrd="13" destOrd="0" presId="urn:microsoft.com/office/officeart/2005/8/layout/cycle1"/>
    <dgm:cxn modelId="{B0905973-CFF3-47B4-A3FE-C8176C14FE61}" type="presParOf" srcId="{1FE49571-99BD-488F-8909-2F4C2AB923C8}" destId="{88FE596D-2E8F-422C-B72D-B4E250D9E9E0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4D3978CA-4481-4E02-B0CB-A13438F73428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CD1B94-67D6-4808-A214-DC179B9E8840}">
      <dgm:prSet phldrT="[Texto]" custT="1"/>
      <dgm:spPr/>
      <dgm:t>
        <a:bodyPr/>
        <a:lstStyle/>
        <a:p>
          <a:r>
            <a:rPr lang="es-MX" sz="2800" dirty="0" smtClean="0"/>
            <a:t>Los resultados obtenidos deben compararse con los otros comedores del PPSN.</a:t>
          </a:r>
          <a:endParaRPr lang="es-ES" sz="2800" dirty="0" smtClean="0"/>
        </a:p>
      </dgm:t>
    </dgm:pt>
    <dgm:pt modelId="{FF2E92F7-FABF-4902-BE40-7BB7D561E56F}" type="parTrans" cxnId="{40328476-6C2F-4D2A-A34B-AE833CE93AC5}">
      <dgm:prSet/>
      <dgm:spPr/>
      <dgm:t>
        <a:bodyPr/>
        <a:lstStyle/>
        <a:p>
          <a:endParaRPr lang="es-ES"/>
        </a:p>
      </dgm:t>
    </dgm:pt>
    <dgm:pt modelId="{DFEDC0EC-7228-4AED-B458-41DCD917C3CE}" type="sibTrans" cxnId="{40328476-6C2F-4D2A-A34B-AE833CE93AC5}">
      <dgm:prSet/>
      <dgm:spPr/>
      <dgm:t>
        <a:bodyPr/>
        <a:lstStyle/>
        <a:p>
          <a:endParaRPr lang="es-ES"/>
        </a:p>
      </dgm:t>
    </dgm:pt>
    <dgm:pt modelId="{B12A56AE-6063-4367-86C0-B224649397AA}">
      <dgm:prSet phldrT="[Texto]" custT="1"/>
      <dgm:spPr/>
      <dgm:t>
        <a:bodyPr/>
        <a:lstStyle/>
        <a:p>
          <a:r>
            <a:rPr lang="es-MX" sz="2400" dirty="0" smtClean="0"/>
            <a:t>Recuérdese que el objetivo es comparar sistemas diferentes, esto es, subconjuntos de comedores escolares de un “tipo” determinado. </a:t>
          </a:r>
          <a:endParaRPr lang="es-ES" sz="2400" dirty="0"/>
        </a:p>
      </dgm:t>
    </dgm:pt>
    <dgm:pt modelId="{664EC1A9-91E4-48E9-A81B-BF258ED58222}" type="parTrans" cxnId="{D8D59367-4B2E-4D9C-9DCD-8C8B2544B812}">
      <dgm:prSet/>
      <dgm:spPr/>
      <dgm:t>
        <a:bodyPr/>
        <a:lstStyle/>
        <a:p>
          <a:endParaRPr lang="es-ES"/>
        </a:p>
      </dgm:t>
    </dgm:pt>
    <dgm:pt modelId="{6BE0586E-3EEB-46E5-B1E1-9765FFB78163}" type="sibTrans" cxnId="{D8D59367-4B2E-4D9C-9DCD-8C8B2544B812}">
      <dgm:prSet/>
      <dgm:spPr/>
      <dgm:t>
        <a:bodyPr/>
        <a:lstStyle/>
        <a:p>
          <a:endParaRPr lang="es-ES"/>
        </a:p>
      </dgm:t>
    </dgm:pt>
    <dgm:pt modelId="{22415713-0BB8-4FE6-9B77-501C4F658266}">
      <dgm:prSet phldrT="[Texto]"/>
      <dgm:spPr/>
      <dgm:t>
        <a:bodyPr/>
        <a:lstStyle/>
        <a:p>
          <a:r>
            <a:rPr lang="es-MX" dirty="0" smtClean="0"/>
            <a:t>Esto exige construir una tipología y agrupar a los comedores de acuerdo a ella. </a:t>
          </a:r>
          <a:endParaRPr lang="es-ES" dirty="0"/>
        </a:p>
      </dgm:t>
    </dgm:pt>
    <dgm:pt modelId="{05DC16E4-7AF4-4823-942C-6B6CD5B90487}" type="parTrans" cxnId="{62D46095-569A-4D89-9A9F-42DB98F0C01E}">
      <dgm:prSet/>
      <dgm:spPr/>
      <dgm:t>
        <a:bodyPr/>
        <a:lstStyle/>
        <a:p>
          <a:endParaRPr lang="es-ES"/>
        </a:p>
      </dgm:t>
    </dgm:pt>
    <dgm:pt modelId="{20FEA267-F31F-423B-90A8-9BC9AE0D9B54}" type="sibTrans" cxnId="{62D46095-569A-4D89-9A9F-42DB98F0C01E}">
      <dgm:prSet/>
      <dgm:spPr/>
      <dgm:t>
        <a:bodyPr/>
        <a:lstStyle/>
        <a:p>
          <a:endParaRPr lang="es-ES"/>
        </a:p>
      </dgm:t>
    </dgm:pt>
    <dgm:pt modelId="{3602CC5B-4646-4ACA-AC79-16DE15881587}" type="pres">
      <dgm:prSet presAssocID="{4D3978CA-4481-4E02-B0CB-A13438F7342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8BD705B-6A14-4FBC-9244-94BB23152CFD}" type="pres">
      <dgm:prSet presAssocID="{BECD1B94-67D6-4808-A214-DC179B9E8840}" presName="circle1" presStyleLbl="node1" presStyleIdx="0" presStyleCnt="3"/>
      <dgm:spPr/>
    </dgm:pt>
    <dgm:pt modelId="{F3E4E556-93A5-4E0F-96DD-E8C218AE3951}" type="pres">
      <dgm:prSet presAssocID="{BECD1B94-67D6-4808-A214-DC179B9E8840}" presName="space" presStyleCnt="0"/>
      <dgm:spPr/>
    </dgm:pt>
    <dgm:pt modelId="{38CCDF34-3A9E-4B3C-A3B6-E64C99F7CCC6}" type="pres">
      <dgm:prSet presAssocID="{BECD1B94-67D6-4808-A214-DC179B9E8840}" presName="rect1" presStyleLbl="alignAcc1" presStyleIdx="0" presStyleCnt="3"/>
      <dgm:spPr/>
      <dgm:t>
        <a:bodyPr/>
        <a:lstStyle/>
        <a:p>
          <a:endParaRPr lang="es-ES"/>
        </a:p>
      </dgm:t>
    </dgm:pt>
    <dgm:pt modelId="{5412A462-4C70-48AE-AA10-FCD9C0A96A0E}" type="pres">
      <dgm:prSet presAssocID="{B12A56AE-6063-4367-86C0-B224649397AA}" presName="vertSpace2" presStyleLbl="node1" presStyleIdx="0" presStyleCnt="3"/>
      <dgm:spPr/>
    </dgm:pt>
    <dgm:pt modelId="{0FE5868D-E540-4529-AFA3-088226BAC8F2}" type="pres">
      <dgm:prSet presAssocID="{B12A56AE-6063-4367-86C0-B224649397AA}" presName="circle2" presStyleLbl="node1" presStyleIdx="1" presStyleCnt="3"/>
      <dgm:spPr/>
    </dgm:pt>
    <dgm:pt modelId="{4E8E461A-FF87-4771-A054-638A5DF09233}" type="pres">
      <dgm:prSet presAssocID="{B12A56AE-6063-4367-86C0-B224649397AA}" presName="rect2" presStyleLbl="alignAcc1" presStyleIdx="1" presStyleCnt="3"/>
      <dgm:spPr/>
      <dgm:t>
        <a:bodyPr/>
        <a:lstStyle/>
        <a:p>
          <a:endParaRPr lang="es-ES"/>
        </a:p>
      </dgm:t>
    </dgm:pt>
    <dgm:pt modelId="{1F584F86-ED9C-4ACA-97D7-E2E354F0E353}" type="pres">
      <dgm:prSet presAssocID="{22415713-0BB8-4FE6-9B77-501C4F658266}" presName="vertSpace3" presStyleLbl="node1" presStyleIdx="1" presStyleCnt="3"/>
      <dgm:spPr/>
    </dgm:pt>
    <dgm:pt modelId="{0F274198-0BA7-48C8-94AE-BCFF886A5CBB}" type="pres">
      <dgm:prSet presAssocID="{22415713-0BB8-4FE6-9B77-501C4F658266}" presName="circle3" presStyleLbl="node1" presStyleIdx="2" presStyleCnt="3"/>
      <dgm:spPr/>
    </dgm:pt>
    <dgm:pt modelId="{B002BB00-7FB9-4F2D-B80F-6875593DFCB5}" type="pres">
      <dgm:prSet presAssocID="{22415713-0BB8-4FE6-9B77-501C4F658266}" presName="rect3" presStyleLbl="alignAcc1" presStyleIdx="2" presStyleCnt="3"/>
      <dgm:spPr/>
      <dgm:t>
        <a:bodyPr/>
        <a:lstStyle/>
        <a:p>
          <a:endParaRPr lang="es-ES"/>
        </a:p>
      </dgm:t>
    </dgm:pt>
    <dgm:pt modelId="{543C0956-6ABF-432E-863F-D9E37BB7DCB2}" type="pres">
      <dgm:prSet presAssocID="{BECD1B94-67D6-4808-A214-DC179B9E8840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6A26FE-B854-4D5F-A689-E1B5A842A379}" type="pres">
      <dgm:prSet presAssocID="{B12A56AE-6063-4367-86C0-B224649397AA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B21472-E94F-4E23-BD44-3E9EC38D859B}" type="pres">
      <dgm:prSet presAssocID="{22415713-0BB8-4FE6-9B77-501C4F658266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7E5782-F799-44DA-95CF-2AECBFE8E515}" type="presOf" srcId="{22415713-0BB8-4FE6-9B77-501C4F658266}" destId="{1EB21472-E94F-4E23-BD44-3E9EC38D859B}" srcOrd="1" destOrd="0" presId="urn:microsoft.com/office/officeart/2005/8/layout/target3"/>
    <dgm:cxn modelId="{ADA451D1-4064-4F11-9CF9-81FC7720072C}" type="presOf" srcId="{22415713-0BB8-4FE6-9B77-501C4F658266}" destId="{B002BB00-7FB9-4F2D-B80F-6875593DFCB5}" srcOrd="0" destOrd="0" presId="urn:microsoft.com/office/officeart/2005/8/layout/target3"/>
    <dgm:cxn modelId="{D8D59367-4B2E-4D9C-9DCD-8C8B2544B812}" srcId="{4D3978CA-4481-4E02-B0CB-A13438F73428}" destId="{B12A56AE-6063-4367-86C0-B224649397AA}" srcOrd="1" destOrd="0" parTransId="{664EC1A9-91E4-48E9-A81B-BF258ED58222}" sibTransId="{6BE0586E-3EEB-46E5-B1E1-9765FFB78163}"/>
    <dgm:cxn modelId="{74D8B45C-F0D8-4DE7-BAEB-10BB2C23E4D8}" type="presOf" srcId="{4D3978CA-4481-4E02-B0CB-A13438F73428}" destId="{3602CC5B-4646-4ACA-AC79-16DE15881587}" srcOrd="0" destOrd="0" presId="urn:microsoft.com/office/officeart/2005/8/layout/target3"/>
    <dgm:cxn modelId="{40328476-6C2F-4D2A-A34B-AE833CE93AC5}" srcId="{4D3978CA-4481-4E02-B0CB-A13438F73428}" destId="{BECD1B94-67D6-4808-A214-DC179B9E8840}" srcOrd="0" destOrd="0" parTransId="{FF2E92F7-FABF-4902-BE40-7BB7D561E56F}" sibTransId="{DFEDC0EC-7228-4AED-B458-41DCD917C3CE}"/>
    <dgm:cxn modelId="{C223BA28-2176-486C-9FEB-ED38265CCA7C}" type="presOf" srcId="{B12A56AE-6063-4367-86C0-B224649397AA}" destId="{4E8E461A-FF87-4771-A054-638A5DF09233}" srcOrd="0" destOrd="0" presId="urn:microsoft.com/office/officeart/2005/8/layout/target3"/>
    <dgm:cxn modelId="{62D46095-569A-4D89-9A9F-42DB98F0C01E}" srcId="{4D3978CA-4481-4E02-B0CB-A13438F73428}" destId="{22415713-0BB8-4FE6-9B77-501C4F658266}" srcOrd="2" destOrd="0" parTransId="{05DC16E4-7AF4-4823-942C-6B6CD5B90487}" sibTransId="{20FEA267-F31F-423B-90A8-9BC9AE0D9B54}"/>
    <dgm:cxn modelId="{7C2FB825-2C82-4D0B-AA0A-5715C2155568}" type="presOf" srcId="{BECD1B94-67D6-4808-A214-DC179B9E8840}" destId="{38CCDF34-3A9E-4B3C-A3B6-E64C99F7CCC6}" srcOrd="0" destOrd="0" presId="urn:microsoft.com/office/officeart/2005/8/layout/target3"/>
    <dgm:cxn modelId="{C83E69D7-0F8F-4DE4-B4F1-415BD24C6D6B}" type="presOf" srcId="{B12A56AE-6063-4367-86C0-B224649397AA}" destId="{C56A26FE-B854-4D5F-A689-E1B5A842A379}" srcOrd="1" destOrd="0" presId="urn:microsoft.com/office/officeart/2005/8/layout/target3"/>
    <dgm:cxn modelId="{CAD65466-04C7-4C4F-AA9E-CE460CC5D913}" type="presOf" srcId="{BECD1B94-67D6-4808-A214-DC179B9E8840}" destId="{543C0956-6ABF-432E-863F-D9E37BB7DCB2}" srcOrd="1" destOrd="0" presId="urn:microsoft.com/office/officeart/2005/8/layout/target3"/>
    <dgm:cxn modelId="{4C60A69F-4BAE-4746-A10F-31B498444F6D}" type="presParOf" srcId="{3602CC5B-4646-4ACA-AC79-16DE15881587}" destId="{28BD705B-6A14-4FBC-9244-94BB23152CFD}" srcOrd="0" destOrd="0" presId="urn:microsoft.com/office/officeart/2005/8/layout/target3"/>
    <dgm:cxn modelId="{C87AE8F3-97C7-425A-B9FF-D6F8FF6DA819}" type="presParOf" srcId="{3602CC5B-4646-4ACA-AC79-16DE15881587}" destId="{F3E4E556-93A5-4E0F-96DD-E8C218AE3951}" srcOrd="1" destOrd="0" presId="urn:microsoft.com/office/officeart/2005/8/layout/target3"/>
    <dgm:cxn modelId="{71826B94-2246-4F6D-8420-8ACF647B63C2}" type="presParOf" srcId="{3602CC5B-4646-4ACA-AC79-16DE15881587}" destId="{38CCDF34-3A9E-4B3C-A3B6-E64C99F7CCC6}" srcOrd="2" destOrd="0" presId="urn:microsoft.com/office/officeart/2005/8/layout/target3"/>
    <dgm:cxn modelId="{0C68EDBC-C7C2-41EB-AA54-D30163C2E59E}" type="presParOf" srcId="{3602CC5B-4646-4ACA-AC79-16DE15881587}" destId="{5412A462-4C70-48AE-AA10-FCD9C0A96A0E}" srcOrd="3" destOrd="0" presId="urn:microsoft.com/office/officeart/2005/8/layout/target3"/>
    <dgm:cxn modelId="{0F0394A5-6E57-4A89-B597-B2D228479E35}" type="presParOf" srcId="{3602CC5B-4646-4ACA-AC79-16DE15881587}" destId="{0FE5868D-E540-4529-AFA3-088226BAC8F2}" srcOrd="4" destOrd="0" presId="urn:microsoft.com/office/officeart/2005/8/layout/target3"/>
    <dgm:cxn modelId="{19DE8E0D-ADAA-4FF0-A610-ADE9EBED8F61}" type="presParOf" srcId="{3602CC5B-4646-4ACA-AC79-16DE15881587}" destId="{4E8E461A-FF87-4771-A054-638A5DF09233}" srcOrd="5" destOrd="0" presId="urn:microsoft.com/office/officeart/2005/8/layout/target3"/>
    <dgm:cxn modelId="{D535A924-722D-408E-8EC9-C96477831C97}" type="presParOf" srcId="{3602CC5B-4646-4ACA-AC79-16DE15881587}" destId="{1F584F86-ED9C-4ACA-97D7-E2E354F0E353}" srcOrd="6" destOrd="0" presId="urn:microsoft.com/office/officeart/2005/8/layout/target3"/>
    <dgm:cxn modelId="{6DA5ABBE-80CF-46D2-A488-9109E08FFF97}" type="presParOf" srcId="{3602CC5B-4646-4ACA-AC79-16DE15881587}" destId="{0F274198-0BA7-48C8-94AE-BCFF886A5CBB}" srcOrd="7" destOrd="0" presId="urn:microsoft.com/office/officeart/2005/8/layout/target3"/>
    <dgm:cxn modelId="{384E9415-E156-4F53-9355-136EE582D79F}" type="presParOf" srcId="{3602CC5B-4646-4ACA-AC79-16DE15881587}" destId="{B002BB00-7FB9-4F2D-B80F-6875593DFCB5}" srcOrd="8" destOrd="0" presId="urn:microsoft.com/office/officeart/2005/8/layout/target3"/>
    <dgm:cxn modelId="{CEF2F074-5E70-432F-8E23-0A9249EB4751}" type="presParOf" srcId="{3602CC5B-4646-4ACA-AC79-16DE15881587}" destId="{543C0956-6ABF-432E-863F-D9E37BB7DCB2}" srcOrd="9" destOrd="0" presId="urn:microsoft.com/office/officeart/2005/8/layout/target3"/>
    <dgm:cxn modelId="{A911AA2E-2E2A-4901-9BA4-198D8B00A22C}" type="presParOf" srcId="{3602CC5B-4646-4ACA-AC79-16DE15881587}" destId="{C56A26FE-B854-4D5F-A689-E1B5A842A379}" srcOrd="10" destOrd="0" presId="urn:microsoft.com/office/officeart/2005/8/layout/target3"/>
    <dgm:cxn modelId="{B84B9D3F-FAC0-4D1B-A377-4126046DB934}" type="presParOf" srcId="{3602CC5B-4646-4ACA-AC79-16DE15881587}" destId="{1EB21472-E94F-4E23-BD44-3E9EC38D859B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4689E30C-9C72-441F-87C7-63B391F5C726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80B6B190-5902-47FB-A400-0951265E494D}">
      <dgm:prSet custT="1"/>
      <dgm:spPr/>
      <dgm:t>
        <a:bodyPr/>
        <a:lstStyle/>
        <a:p>
          <a:r>
            <a:rPr lang="es-MX" sz="2800" dirty="0" smtClean="0"/>
            <a:t>Dado que se quiere comparar distintas dimensiones de los costos, operacionalmente</a:t>
          </a:r>
          <a:endParaRPr lang="es-ES" sz="2800" dirty="0"/>
        </a:p>
      </dgm:t>
    </dgm:pt>
    <dgm:pt modelId="{897F2EC3-8197-465E-8C6D-B2DC8829C30B}" type="parTrans" cxnId="{CB658895-40F9-4499-9C27-F006E0718A7D}">
      <dgm:prSet/>
      <dgm:spPr/>
      <dgm:t>
        <a:bodyPr/>
        <a:lstStyle/>
        <a:p>
          <a:endParaRPr lang="es-ES"/>
        </a:p>
      </dgm:t>
    </dgm:pt>
    <dgm:pt modelId="{73920F44-D2D4-4BF1-A512-8C2BEC3718E6}" type="sibTrans" cxnId="{CB658895-40F9-4499-9C27-F006E0718A7D}">
      <dgm:prSet/>
      <dgm:spPr/>
      <dgm:t>
        <a:bodyPr/>
        <a:lstStyle/>
        <a:p>
          <a:endParaRPr lang="es-ES"/>
        </a:p>
      </dgm:t>
    </dgm:pt>
    <dgm:pt modelId="{B1835591-89C1-4968-9726-8F637DF973E1}">
      <dgm:prSet phldrT="[Texto]" custT="1"/>
      <dgm:spPr/>
      <dgm:t>
        <a:bodyPr/>
        <a:lstStyle/>
        <a:p>
          <a:r>
            <a:rPr lang="es-MX" sz="2800" dirty="0" smtClean="0"/>
            <a:t>hay que obtener los promedios ponderados en cada categoría relevante</a:t>
          </a:r>
          <a:endParaRPr lang="es-ES" sz="2800" dirty="0"/>
        </a:p>
      </dgm:t>
    </dgm:pt>
    <dgm:pt modelId="{1F77D7CD-F441-489A-8C0B-6DDB1924E330}" type="parTrans" cxnId="{B57D8F6A-E406-4AC1-941A-DFE5EA984579}">
      <dgm:prSet/>
      <dgm:spPr/>
      <dgm:t>
        <a:bodyPr/>
        <a:lstStyle/>
        <a:p>
          <a:endParaRPr lang="es-ES"/>
        </a:p>
      </dgm:t>
    </dgm:pt>
    <dgm:pt modelId="{9D7C3112-BED5-45F7-A233-3412E22FA722}" type="sibTrans" cxnId="{B57D8F6A-E406-4AC1-941A-DFE5EA984579}">
      <dgm:prSet/>
      <dgm:spPr/>
      <dgm:t>
        <a:bodyPr/>
        <a:lstStyle/>
        <a:p>
          <a:endParaRPr lang="es-ES"/>
        </a:p>
      </dgm:t>
    </dgm:pt>
    <dgm:pt modelId="{14B8068C-BCBD-47E6-B08A-73D0B8C87A42}">
      <dgm:prSet phldrT="[Texto]" custT="1"/>
      <dgm:spPr/>
      <dgm:t>
        <a:bodyPr/>
        <a:lstStyle/>
        <a:p>
          <a:r>
            <a:rPr lang="es-MX" sz="2800" dirty="0" smtClean="0"/>
            <a:t>de costos en todas las escuelas con comedores que constituyen los tipos mencionados.</a:t>
          </a:r>
          <a:endParaRPr lang="es-ES" sz="2800" dirty="0"/>
        </a:p>
      </dgm:t>
    </dgm:pt>
    <dgm:pt modelId="{D3265500-E896-4EFA-9FAF-B18F699F4BDF}" type="parTrans" cxnId="{6E5A1006-2714-455B-A051-F1CC871D94EF}">
      <dgm:prSet/>
      <dgm:spPr/>
      <dgm:t>
        <a:bodyPr/>
        <a:lstStyle/>
        <a:p>
          <a:endParaRPr lang="es-ES"/>
        </a:p>
      </dgm:t>
    </dgm:pt>
    <dgm:pt modelId="{7BA9A733-D5AD-4BBF-9CC5-C255085E8DDC}" type="sibTrans" cxnId="{6E5A1006-2714-455B-A051-F1CC871D94EF}">
      <dgm:prSet/>
      <dgm:spPr/>
      <dgm:t>
        <a:bodyPr/>
        <a:lstStyle/>
        <a:p>
          <a:endParaRPr lang="es-ES"/>
        </a:p>
      </dgm:t>
    </dgm:pt>
    <dgm:pt modelId="{D62226E1-4154-4C68-8434-BDDBB7CE7FCF}" type="pres">
      <dgm:prSet presAssocID="{4689E30C-9C72-441F-87C7-63B391F5C726}" presName="Name0" presStyleCnt="0">
        <dgm:presLayoutVars>
          <dgm:dir/>
          <dgm:animLvl val="lvl"/>
          <dgm:resizeHandles val="exact"/>
        </dgm:presLayoutVars>
      </dgm:prSet>
      <dgm:spPr/>
    </dgm:pt>
    <dgm:pt modelId="{913F0068-5B0B-4AEF-854C-FCBEE2A52A6B}" type="pres">
      <dgm:prSet presAssocID="{4689E30C-9C72-441F-87C7-63B391F5C726}" presName="dummy" presStyleCnt="0"/>
      <dgm:spPr/>
    </dgm:pt>
    <dgm:pt modelId="{824E3D5A-03DD-4C86-A7B7-C14112506103}" type="pres">
      <dgm:prSet presAssocID="{4689E30C-9C72-441F-87C7-63B391F5C726}" presName="linH" presStyleCnt="0"/>
      <dgm:spPr/>
    </dgm:pt>
    <dgm:pt modelId="{A3522C65-F7C9-4262-9043-23FE4BC9468A}" type="pres">
      <dgm:prSet presAssocID="{4689E30C-9C72-441F-87C7-63B391F5C726}" presName="padding1" presStyleCnt="0"/>
      <dgm:spPr/>
    </dgm:pt>
    <dgm:pt modelId="{1D347CB6-B0AA-449B-AE50-C337631BA0A8}" type="pres">
      <dgm:prSet presAssocID="{80B6B190-5902-47FB-A400-0951265E494D}" presName="linV" presStyleCnt="0"/>
      <dgm:spPr/>
    </dgm:pt>
    <dgm:pt modelId="{7493D122-A4EB-42BD-8197-7A26EDAA5238}" type="pres">
      <dgm:prSet presAssocID="{80B6B190-5902-47FB-A400-0951265E494D}" presName="spVertical1" presStyleCnt="0"/>
      <dgm:spPr/>
    </dgm:pt>
    <dgm:pt modelId="{8ABA1051-8F19-4963-850F-5956CED951D3}" type="pres">
      <dgm:prSet presAssocID="{80B6B190-5902-47FB-A400-0951265E494D}" presName="parTx" presStyleLbl="revTx" presStyleIdx="0" presStyleCnt="3" custScaleY="178663" custLinFactNeighborY="-535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F9CD2F-03A0-4F26-8685-7051BA092902}" type="pres">
      <dgm:prSet presAssocID="{80B6B190-5902-47FB-A400-0951265E494D}" presName="spVertical2" presStyleCnt="0"/>
      <dgm:spPr/>
    </dgm:pt>
    <dgm:pt modelId="{28A7E045-1943-448E-9144-45ECCE803D7A}" type="pres">
      <dgm:prSet presAssocID="{80B6B190-5902-47FB-A400-0951265E494D}" presName="spVertical3" presStyleCnt="0"/>
      <dgm:spPr/>
    </dgm:pt>
    <dgm:pt modelId="{9811D329-4739-4A1D-9D6A-4A3CDE42E251}" type="pres">
      <dgm:prSet presAssocID="{73920F44-D2D4-4BF1-A512-8C2BEC3718E6}" presName="space" presStyleCnt="0"/>
      <dgm:spPr/>
    </dgm:pt>
    <dgm:pt modelId="{F328AF96-4174-4EA0-B56D-2F471D9B9313}" type="pres">
      <dgm:prSet presAssocID="{B1835591-89C1-4968-9726-8F637DF973E1}" presName="linV" presStyleCnt="0"/>
      <dgm:spPr/>
    </dgm:pt>
    <dgm:pt modelId="{BD02772F-1C31-47FD-90AF-7B0E32318894}" type="pres">
      <dgm:prSet presAssocID="{B1835591-89C1-4968-9726-8F637DF973E1}" presName="spVertical1" presStyleCnt="0"/>
      <dgm:spPr/>
    </dgm:pt>
    <dgm:pt modelId="{DA4CBCCF-004E-4F25-9A11-144087E5F512}" type="pres">
      <dgm:prSet presAssocID="{B1835591-89C1-4968-9726-8F637DF973E1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84A3DB-9EB5-4225-BC7B-7D849289C988}" type="pres">
      <dgm:prSet presAssocID="{B1835591-89C1-4968-9726-8F637DF973E1}" presName="spVertical2" presStyleCnt="0"/>
      <dgm:spPr/>
    </dgm:pt>
    <dgm:pt modelId="{D27C807E-E86D-4DCE-BE12-CB4DF3C3C316}" type="pres">
      <dgm:prSet presAssocID="{B1835591-89C1-4968-9726-8F637DF973E1}" presName="spVertical3" presStyleCnt="0"/>
      <dgm:spPr/>
    </dgm:pt>
    <dgm:pt modelId="{2E31611E-15E9-43D0-A22E-F859FE3EE0E7}" type="pres">
      <dgm:prSet presAssocID="{9D7C3112-BED5-45F7-A233-3412E22FA722}" presName="space" presStyleCnt="0"/>
      <dgm:spPr/>
    </dgm:pt>
    <dgm:pt modelId="{0417B9DF-548D-430F-948C-06DE360DDA89}" type="pres">
      <dgm:prSet presAssocID="{14B8068C-BCBD-47E6-B08A-73D0B8C87A42}" presName="linV" presStyleCnt="0"/>
      <dgm:spPr/>
    </dgm:pt>
    <dgm:pt modelId="{6CDFA3D5-AF0F-4B4F-A64A-A150763C5995}" type="pres">
      <dgm:prSet presAssocID="{14B8068C-BCBD-47E6-B08A-73D0B8C87A42}" presName="spVertical1" presStyleCnt="0"/>
      <dgm:spPr/>
    </dgm:pt>
    <dgm:pt modelId="{EDF39DEA-BFA2-491F-B02D-6466D3A9294D}" type="pres">
      <dgm:prSet presAssocID="{14B8068C-BCBD-47E6-B08A-73D0B8C87A42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8CC48B-F08C-4E2E-9757-972D9B14B8BA}" type="pres">
      <dgm:prSet presAssocID="{14B8068C-BCBD-47E6-B08A-73D0B8C87A42}" presName="spVertical2" presStyleCnt="0"/>
      <dgm:spPr/>
    </dgm:pt>
    <dgm:pt modelId="{9669A1A2-9819-4544-966F-690ED0879476}" type="pres">
      <dgm:prSet presAssocID="{14B8068C-BCBD-47E6-B08A-73D0B8C87A42}" presName="spVertical3" presStyleCnt="0"/>
      <dgm:spPr/>
    </dgm:pt>
    <dgm:pt modelId="{681E2366-2460-4E82-906E-115AD08B3958}" type="pres">
      <dgm:prSet presAssocID="{4689E30C-9C72-441F-87C7-63B391F5C726}" presName="padding2" presStyleCnt="0"/>
      <dgm:spPr/>
    </dgm:pt>
    <dgm:pt modelId="{5F2EF3EC-42AE-4E3E-A3AB-63523EC654F0}" type="pres">
      <dgm:prSet presAssocID="{4689E30C-9C72-441F-87C7-63B391F5C726}" presName="negArrow" presStyleCnt="0"/>
      <dgm:spPr/>
    </dgm:pt>
    <dgm:pt modelId="{DEB0861B-8F52-4526-AD0C-5E62909999D8}" type="pres">
      <dgm:prSet presAssocID="{4689E30C-9C72-441F-87C7-63B391F5C726}" presName="backgroundArrow" presStyleLbl="node1" presStyleIdx="0" presStyleCnt="1"/>
      <dgm:spPr/>
    </dgm:pt>
  </dgm:ptLst>
  <dgm:cxnLst>
    <dgm:cxn modelId="{497C6373-1D93-42E1-AACF-214DDFADD59E}" type="presOf" srcId="{14B8068C-BCBD-47E6-B08A-73D0B8C87A42}" destId="{EDF39DEA-BFA2-491F-B02D-6466D3A9294D}" srcOrd="0" destOrd="0" presId="urn:microsoft.com/office/officeart/2005/8/layout/hProcess3"/>
    <dgm:cxn modelId="{6E5A1006-2714-455B-A051-F1CC871D94EF}" srcId="{4689E30C-9C72-441F-87C7-63B391F5C726}" destId="{14B8068C-BCBD-47E6-B08A-73D0B8C87A42}" srcOrd="2" destOrd="0" parTransId="{D3265500-E896-4EFA-9FAF-B18F699F4BDF}" sibTransId="{7BA9A733-D5AD-4BBF-9CC5-C255085E8DDC}"/>
    <dgm:cxn modelId="{09DDAA16-BD1D-4264-B50D-757EFAC48981}" type="presOf" srcId="{B1835591-89C1-4968-9726-8F637DF973E1}" destId="{DA4CBCCF-004E-4F25-9A11-144087E5F512}" srcOrd="0" destOrd="0" presId="urn:microsoft.com/office/officeart/2005/8/layout/hProcess3"/>
    <dgm:cxn modelId="{DB483B10-02CB-4174-9F8C-921EF2D6D003}" type="presOf" srcId="{80B6B190-5902-47FB-A400-0951265E494D}" destId="{8ABA1051-8F19-4963-850F-5956CED951D3}" srcOrd="0" destOrd="0" presId="urn:microsoft.com/office/officeart/2005/8/layout/hProcess3"/>
    <dgm:cxn modelId="{B57D8F6A-E406-4AC1-941A-DFE5EA984579}" srcId="{4689E30C-9C72-441F-87C7-63B391F5C726}" destId="{B1835591-89C1-4968-9726-8F637DF973E1}" srcOrd="1" destOrd="0" parTransId="{1F77D7CD-F441-489A-8C0B-6DDB1924E330}" sibTransId="{9D7C3112-BED5-45F7-A233-3412E22FA722}"/>
    <dgm:cxn modelId="{CB658895-40F9-4499-9C27-F006E0718A7D}" srcId="{4689E30C-9C72-441F-87C7-63B391F5C726}" destId="{80B6B190-5902-47FB-A400-0951265E494D}" srcOrd="0" destOrd="0" parTransId="{897F2EC3-8197-465E-8C6D-B2DC8829C30B}" sibTransId="{73920F44-D2D4-4BF1-A512-8C2BEC3718E6}"/>
    <dgm:cxn modelId="{859569F1-9F18-4EC6-BAB1-708B7CEE4C16}" type="presOf" srcId="{4689E30C-9C72-441F-87C7-63B391F5C726}" destId="{D62226E1-4154-4C68-8434-BDDBB7CE7FCF}" srcOrd="0" destOrd="0" presId="urn:microsoft.com/office/officeart/2005/8/layout/hProcess3"/>
    <dgm:cxn modelId="{ABF0A932-44C0-4110-9598-1115213B0615}" type="presParOf" srcId="{D62226E1-4154-4C68-8434-BDDBB7CE7FCF}" destId="{913F0068-5B0B-4AEF-854C-FCBEE2A52A6B}" srcOrd="0" destOrd="0" presId="urn:microsoft.com/office/officeart/2005/8/layout/hProcess3"/>
    <dgm:cxn modelId="{C816DA14-8BAA-4D6D-AF2E-F43BA68A6A96}" type="presParOf" srcId="{D62226E1-4154-4C68-8434-BDDBB7CE7FCF}" destId="{824E3D5A-03DD-4C86-A7B7-C14112506103}" srcOrd="1" destOrd="0" presId="urn:microsoft.com/office/officeart/2005/8/layout/hProcess3"/>
    <dgm:cxn modelId="{9C6C7689-F721-417F-BBB0-223367C9A395}" type="presParOf" srcId="{824E3D5A-03DD-4C86-A7B7-C14112506103}" destId="{A3522C65-F7C9-4262-9043-23FE4BC9468A}" srcOrd="0" destOrd="0" presId="urn:microsoft.com/office/officeart/2005/8/layout/hProcess3"/>
    <dgm:cxn modelId="{425166D7-5847-42B1-A557-38AB22BF1191}" type="presParOf" srcId="{824E3D5A-03DD-4C86-A7B7-C14112506103}" destId="{1D347CB6-B0AA-449B-AE50-C337631BA0A8}" srcOrd="1" destOrd="0" presId="urn:microsoft.com/office/officeart/2005/8/layout/hProcess3"/>
    <dgm:cxn modelId="{16D1ABB5-F953-4C55-B14D-CB7761644DFE}" type="presParOf" srcId="{1D347CB6-B0AA-449B-AE50-C337631BA0A8}" destId="{7493D122-A4EB-42BD-8197-7A26EDAA5238}" srcOrd="0" destOrd="0" presId="urn:microsoft.com/office/officeart/2005/8/layout/hProcess3"/>
    <dgm:cxn modelId="{B6EDBAB2-6B4C-4700-910B-22C11B1F245B}" type="presParOf" srcId="{1D347CB6-B0AA-449B-AE50-C337631BA0A8}" destId="{8ABA1051-8F19-4963-850F-5956CED951D3}" srcOrd="1" destOrd="0" presId="urn:microsoft.com/office/officeart/2005/8/layout/hProcess3"/>
    <dgm:cxn modelId="{FC0618AA-A701-4AF2-8572-005205DE3375}" type="presParOf" srcId="{1D347CB6-B0AA-449B-AE50-C337631BA0A8}" destId="{A4F9CD2F-03A0-4F26-8685-7051BA092902}" srcOrd="2" destOrd="0" presId="urn:microsoft.com/office/officeart/2005/8/layout/hProcess3"/>
    <dgm:cxn modelId="{C2BA4756-94FA-4C7A-814E-1638D6ED0889}" type="presParOf" srcId="{1D347CB6-B0AA-449B-AE50-C337631BA0A8}" destId="{28A7E045-1943-448E-9144-45ECCE803D7A}" srcOrd="3" destOrd="0" presId="urn:microsoft.com/office/officeart/2005/8/layout/hProcess3"/>
    <dgm:cxn modelId="{864A46D7-1B5B-4AAE-8D81-D6366A1A3FBB}" type="presParOf" srcId="{824E3D5A-03DD-4C86-A7B7-C14112506103}" destId="{9811D329-4739-4A1D-9D6A-4A3CDE42E251}" srcOrd="2" destOrd="0" presId="urn:microsoft.com/office/officeart/2005/8/layout/hProcess3"/>
    <dgm:cxn modelId="{E62110DA-6614-4967-93C2-8AF0F49B5AF9}" type="presParOf" srcId="{824E3D5A-03DD-4C86-A7B7-C14112506103}" destId="{F328AF96-4174-4EA0-B56D-2F471D9B9313}" srcOrd="3" destOrd="0" presId="urn:microsoft.com/office/officeart/2005/8/layout/hProcess3"/>
    <dgm:cxn modelId="{802C4399-0A36-485A-8B66-C29B92B03592}" type="presParOf" srcId="{F328AF96-4174-4EA0-B56D-2F471D9B9313}" destId="{BD02772F-1C31-47FD-90AF-7B0E32318894}" srcOrd="0" destOrd="0" presId="urn:microsoft.com/office/officeart/2005/8/layout/hProcess3"/>
    <dgm:cxn modelId="{1632DC6F-02DC-463D-B568-37B82EAAA673}" type="presParOf" srcId="{F328AF96-4174-4EA0-B56D-2F471D9B9313}" destId="{DA4CBCCF-004E-4F25-9A11-144087E5F512}" srcOrd="1" destOrd="0" presId="urn:microsoft.com/office/officeart/2005/8/layout/hProcess3"/>
    <dgm:cxn modelId="{FB9AB4B8-DDA4-4F24-A283-E3DB3F9BFC16}" type="presParOf" srcId="{F328AF96-4174-4EA0-B56D-2F471D9B9313}" destId="{7984A3DB-9EB5-4225-BC7B-7D849289C988}" srcOrd="2" destOrd="0" presId="urn:microsoft.com/office/officeart/2005/8/layout/hProcess3"/>
    <dgm:cxn modelId="{BFB9DE20-9451-40FF-BFAB-D559A3880E8C}" type="presParOf" srcId="{F328AF96-4174-4EA0-B56D-2F471D9B9313}" destId="{D27C807E-E86D-4DCE-BE12-CB4DF3C3C316}" srcOrd="3" destOrd="0" presId="urn:microsoft.com/office/officeart/2005/8/layout/hProcess3"/>
    <dgm:cxn modelId="{B209A1C3-2BD7-4300-848C-1D01C7A2EC9D}" type="presParOf" srcId="{824E3D5A-03DD-4C86-A7B7-C14112506103}" destId="{2E31611E-15E9-43D0-A22E-F859FE3EE0E7}" srcOrd="4" destOrd="0" presId="urn:microsoft.com/office/officeart/2005/8/layout/hProcess3"/>
    <dgm:cxn modelId="{0109D1CC-BC2A-4C9D-87A8-AA1A37DC74C7}" type="presParOf" srcId="{824E3D5A-03DD-4C86-A7B7-C14112506103}" destId="{0417B9DF-548D-430F-948C-06DE360DDA89}" srcOrd="5" destOrd="0" presId="urn:microsoft.com/office/officeart/2005/8/layout/hProcess3"/>
    <dgm:cxn modelId="{99028748-886F-4BFC-9344-3DC9687F7B21}" type="presParOf" srcId="{0417B9DF-548D-430F-948C-06DE360DDA89}" destId="{6CDFA3D5-AF0F-4B4F-A64A-A150763C5995}" srcOrd="0" destOrd="0" presId="urn:microsoft.com/office/officeart/2005/8/layout/hProcess3"/>
    <dgm:cxn modelId="{CE6C80D9-380B-4604-8045-1BCC2F13F50F}" type="presParOf" srcId="{0417B9DF-548D-430F-948C-06DE360DDA89}" destId="{EDF39DEA-BFA2-491F-B02D-6466D3A9294D}" srcOrd="1" destOrd="0" presId="urn:microsoft.com/office/officeart/2005/8/layout/hProcess3"/>
    <dgm:cxn modelId="{76B3A858-E05F-4191-9DB1-4E2EBE9AC797}" type="presParOf" srcId="{0417B9DF-548D-430F-948C-06DE360DDA89}" destId="{728CC48B-F08C-4E2E-9757-972D9B14B8BA}" srcOrd="2" destOrd="0" presId="urn:microsoft.com/office/officeart/2005/8/layout/hProcess3"/>
    <dgm:cxn modelId="{D19B65B5-55EF-42EC-AD95-075D2B9A4735}" type="presParOf" srcId="{0417B9DF-548D-430F-948C-06DE360DDA89}" destId="{9669A1A2-9819-4544-966F-690ED0879476}" srcOrd="3" destOrd="0" presId="urn:microsoft.com/office/officeart/2005/8/layout/hProcess3"/>
    <dgm:cxn modelId="{50C5E4A8-4D5A-425A-A1F0-F28611545D21}" type="presParOf" srcId="{824E3D5A-03DD-4C86-A7B7-C14112506103}" destId="{681E2366-2460-4E82-906E-115AD08B3958}" srcOrd="6" destOrd="0" presId="urn:microsoft.com/office/officeart/2005/8/layout/hProcess3"/>
    <dgm:cxn modelId="{5B67E689-363D-4060-B6B1-8E5A492E586C}" type="presParOf" srcId="{824E3D5A-03DD-4C86-A7B7-C14112506103}" destId="{5F2EF3EC-42AE-4E3E-A3AB-63523EC654F0}" srcOrd="7" destOrd="0" presId="urn:microsoft.com/office/officeart/2005/8/layout/hProcess3"/>
    <dgm:cxn modelId="{9A6B5EBC-90A7-4BE9-A70C-4DB0A9D4DD63}" type="presParOf" srcId="{824E3D5A-03DD-4C86-A7B7-C14112506103}" destId="{DEB0861B-8F52-4526-AD0C-5E62909999D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1ADCFEA1-6B4E-405D-BE93-5E667A7CF93B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79235667-2204-4639-80F2-82605EF3A43E}">
      <dgm:prSet phldrT="[Texto]" custT="1"/>
      <dgm:spPr/>
      <dgm:t>
        <a:bodyPr/>
        <a:lstStyle/>
        <a:p>
          <a:r>
            <a:rPr lang="es-MX" sz="2000" dirty="0" smtClean="0"/>
            <a:t>Supóngase que en el programa de comedores escolares se han identificado otros dos sistemas: A y B (cuyos datos son dados)</a:t>
          </a:r>
          <a:endParaRPr lang="es-ES" sz="2000" dirty="0"/>
        </a:p>
      </dgm:t>
    </dgm:pt>
    <dgm:pt modelId="{4A6671F4-41F8-45A4-B8C2-6B50B162FAA0}" type="parTrans" cxnId="{715BBC8D-0BD6-45BB-B847-E0381340558A}">
      <dgm:prSet/>
      <dgm:spPr/>
      <dgm:t>
        <a:bodyPr/>
        <a:lstStyle/>
        <a:p>
          <a:endParaRPr lang="es-ES"/>
        </a:p>
      </dgm:t>
    </dgm:pt>
    <dgm:pt modelId="{1A143A87-9FC3-4AFA-BE3C-C6ECA235B2B0}" type="sibTrans" cxnId="{715BBC8D-0BD6-45BB-B847-E0381340558A}">
      <dgm:prSet/>
      <dgm:spPr/>
      <dgm:t>
        <a:bodyPr/>
        <a:lstStyle/>
        <a:p>
          <a:endParaRPr lang="es-ES"/>
        </a:p>
      </dgm:t>
    </dgm:pt>
    <dgm:pt modelId="{2CCC046B-AA32-4A6D-8E2F-BAD7BB9C22AA}">
      <dgm:prSet phldrT="[Texto]" custT="1"/>
      <dgm:spPr/>
      <dgm:t>
        <a:bodyPr/>
        <a:lstStyle/>
        <a:p>
          <a:r>
            <a:rPr lang="es-MX" sz="2000" dirty="0" smtClean="0"/>
            <a:t>A cada uno le corresponden los promedios ponderados de CTA 24657 y 21699 y de CUP 1.0 y 0.7 (todas las cifras están en dólares US)</a:t>
          </a:r>
          <a:endParaRPr lang="es-ES" sz="2000" dirty="0"/>
        </a:p>
      </dgm:t>
    </dgm:pt>
    <dgm:pt modelId="{672BF3C2-7C7D-4B41-BDC0-CB8811E0468F}" type="parTrans" cxnId="{9707A2D1-5CDB-4C61-BE46-87115D362093}">
      <dgm:prSet/>
      <dgm:spPr/>
      <dgm:t>
        <a:bodyPr/>
        <a:lstStyle/>
        <a:p>
          <a:endParaRPr lang="es-ES"/>
        </a:p>
      </dgm:t>
    </dgm:pt>
    <dgm:pt modelId="{47CDC376-2432-4755-BA15-A6D3844678E2}" type="sibTrans" cxnId="{9707A2D1-5CDB-4C61-BE46-87115D362093}">
      <dgm:prSet/>
      <dgm:spPr/>
      <dgm:t>
        <a:bodyPr/>
        <a:lstStyle/>
        <a:p>
          <a:endParaRPr lang="es-ES"/>
        </a:p>
      </dgm:t>
    </dgm:pt>
    <dgm:pt modelId="{852CEF70-4895-4F2D-9CC4-97C2CDD16C6E}">
      <dgm:prSet phldrT="[Texto]" custT="1"/>
      <dgm:spPr/>
      <dgm:t>
        <a:bodyPr/>
        <a:lstStyle/>
        <a:p>
          <a:r>
            <a:rPr lang="es-MX" sz="2000" dirty="0" smtClean="0"/>
            <a:t>Las columnas del cuadro 13.5 pueden desagregarse según sea necesario para el análisis,</a:t>
          </a:r>
          <a:endParaRPr lang="es-ES" sz="2000" dirty="0"/>
        </a:p>
      </dgm:t>
    </dgm:pt>
    <dgm:pt modelId="{543693D2-6D64-47D8-B0DF-EC92F06CDF49}" type="parTrans" cxnId="{77974BD0-3B3D-4187-AFCC-4DEC5A74EF9C}">
      <dgm:prSet/>
      <dgm:spPr/>
      <dgm:t>
        <a:bodyPr/>
        <a:lstStyle/>
        <a:p>
          <a:endParaRPr lang="es-ES"/>
        </a:p>
      </dgm:t>
    </dgm:pt>
    <dgm:pt modelId="{3E163408-DA99-4EE2-B6B2-3FD73C26AC9A}" type="sibTrans" cxnId="{77974BD0-3B3D-4187-AFCC-4DEC5A74EF9C}">
      <dgm:prSet/>
      <dgm:spPr/>
      <dgm:t>
        <a:bodyPr/>
        <a:lstStyle/>
        <a:p>
          <a:endParaRPr lang="es-ES"/>
        </a:p>
      </dgm:t>
    </dgm:pt>
    <dgm:pt modelId="{8FD6C54F-1F6E-474C-AFD8-83F7EFDCC21E}" type="pres">
      <dgm:prSet presAssocID="{1ADCFEA1-6B4E-405D-BE93-5E667A7CF93B}" presName="compositeShape" presStyleCnt="0">
        <dgm:presLayoutVars>
          <dgm:chMax val="7"/>
          <dgm:dir/>
          <dgm:resizeHandles val="exact"/>
        </dgm:presLayoutVars>
      </dgm:prSet>
      <dgm:spPr/>
    </dgm:pt>
    <dgm:pt modelId="{7F65555D-A844-4602-982B-FA512F559D9B}" type="pres">
      <dgm:prSet presAssocID="{1ADCFEA1-6B4E-405D-BE93-5E667A7CF93B}" presName="wedge1" presStyleLbl="node1" presStyleIdx="0" presStyleCnt="3" custScaleX="107293" custScaleY="107324"/>
      <dgm:spPr/>
      <dgm:t>
        <a:bodyPr/>
        <a:lstStyle/>
        <a:p>
          <a:endParaRPr lang="es-ES"/>
        </a:p>
      </dgm:t>
    </dgm:pt>
    <dgm:pt modelId="{1F9CA0F8-860F-4751-8A86-1D53DCAB67DA}" type="pres">
      <dgm:prSet presAssocID="{1ADCFEA1-6B4E-405D-BE93-5E667A7CF93B}" presName="dummy1a" presStyleCnt="0"/>
      <dgm:spPr/>
    </dgm:pt>
    <dgm:pt modelId="{12BA49B9-3378-4D3F-B390-B4493957A79B}" type="pres">
      <dgm:prSet presAssocID="{1ADCFEA1-6B4E-405D-BE93-5E667A7CF93B}" presName="dummy1b" presStyleCnt="0"/>
      <dgm:spPr/>
    </dgm:pt>
    <dgm:pt modelId="{F98D58BC-2327-41F5-99C0-20DD3F5D9F3D}" type="pres">
      <dgm:prSet presAssocID="{1ADCFEA1-6B4E-405D-BE93-5E667A7CF93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A34D0F-9F49-42B9-9F13-5320D90E1871}" type="pres">
      <dgm:prSet presAssocID="{1ADCFEA1-6B4E-405D-BE93-5E667A7CF93B}" presName="wedge2" presStyleLbl="node1" presStyleIdx="1" presStyleCnt="3" custScaleX="106907" custScaleY="102069"/>
      <dgm:spPr/>
      <dgm:t>
        <a:bodyPr/>
        <a:lstStyle/>
        <a:p>
          <a:endParaRPr lang="es-ES"/>
        </a:p>
      </dgm:t>
    </dgm:pt>
    <dgm:pt modelId="{AB88AA3C-799A-4BC9-A50D-CFC925033D34}" type="pres">
      <dgm:prSet presAssocID="{1ADCFEA1-6B4E-405D-BE93-5E667A7CF93B}" presName="dummy2a" presStyleCnt="0"/>
      <dgm:spPr/>
    </dgm:pt>
    <dgm:pt modelId="{0F4B05AB-5322-4E3D-A002-D7C469FE5D8F}" type="pres">
      <dgm:prSet presAssocID="{1ADCFEA1-6B4E-405D-BE93-5E667A7CF93B}" presName="dummy2b" presStyleCnt="0"/>
      <dgm:spPr/>
    </dgm:pt>
    <dgm:pt modelId="{90A7F913-F708-4A65-9560-DD9140DDAC0D}" type="pres">
      <dgm:prSet presAssocID="{1ADCFEA1-6B4E-405D-BE93-5E667A7CF93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F946E7-8EA3-44E0-928E-12479476D91B}" type="pres">
      <dgm:prSet presAssocID="{1ADCFEA1-6B4E-405D-BE93-5E667A7CF93B}" presName="wedge3" presStyleLbl="node1" presStyleIdx="2" presStyleCnt="3" custScaleX="107758" custScaleY="107438"/>
      <dgm:spPr/>
      <dgm:t>
        <a:bodyPr/>
        <a:lstStyle/>
        <a:p>
          <a:endParaRPr lang="es-ES"/>
        </a:p>
      </dgm:t>
    </dgm:pt>
    <dgm:pt modelId="{1CA914D3-E2C8-408F-80C9-53467CAB1502}" type="pres">
      <dgm:prSet presAssocID="{1ADCFEA1-6B4E-405D-BE93-5E667A7CF93B}" presName="dummy3a" presStyleCnt="0"/>
      <dgm:spPr/>
    </dgm:pt>
    <dgm:pt modelId="{B729FFCF-B5E1-4F44-B54A-1E1A7283CCB6}" type="pres">
      <dgm:prSet presAssocID="{1ADCFEA1-6B4E-405D-BE93-5E667A7CF93B}" presName="dummy3b" presStyleCnt="0"/>
      <dgm:spPr/>
    </dgm:pt>
    <dgm:pt modelId="{B317893C-6E2C-412D-BF3B-04C9CFC21DEB}" type="pres">
      <dgm:prSet presAssocID="{1ADCFEA1-6B4E-405D-BE93-5E667A7CF93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93E5EC-2049-4606-A9D9-188408F912AF}" type="pres">
      <dgm:prSet presAssocID="{1A143A87-9FC3-4AFA-BE3C-C6ECA235B2B0}" presName="arrowWedge1" presStyleLbl="fgSibTrans2D1" presStyleIdx="0" presStyleCnt="3"/>
      <dgm:spPr/>
    </dgm:pt>
    <dgm:pt modelId="{16701351-1B48-4D2D-A8DB-5B8894546847}" type="pres">
      <dgm:prSet presAssocID="{47CDC376-2432-4755-BA15-A6D3844678E2}" presName="arrowWedge2" presStyleLbl="fgSibTrans2D1" presStyleIdx="1" presStyleCnt="3"/>
      <dgm:spPr/>
    </dgm:pt>
    <dgm:pt modelId="{8ECAE99A-88BC-4068-AED3-7483BF8A34CE}" type="pres">
      <dgm:prSet presAssocID="{3E163408-DA99-4EE2-B6B2-3FD73C26AC9A}" presName="arrowWedge3" presStyleLbl="fgSibTrans2D1" presStyleIdx="2" presStyleCnt="3"/>
      <dgm:spPr/>
    </dgm:pt>
  </dgm:ptLst>
  <dgm:cxnLst>
    <dgm:cxn modelId="{5621D983-7BFA-4DAE-B162-E520E928CF2B}" type="presOf" srcId="{852CEF70-4895-4F2D-9CC4-97C2CDD16C6E}" destId="{10F946E7-8EA3-44E0-928E-12479476D91B}" srcOrd="0" destOrd="0" presId="urn:microsoft.com/office/officeart/2005/8/layout/cycle8"/>
    <dgm:cxn modelId="{3C3D2234-DD5D-45D5-8DB1-D9C326621218}" type="presOf" srcId="{79235667-2204-4639-80F2-82605EF3A43E}" destId="{F98D58BC-2327-41F5-99C0-20DD3F5D9F3D}" srcOrd="1" destOrd="0" presId="urn:microsoft.com/office/officeart/2005/8/layout/cycle8"/>
    <dgm:cxn modelId="{F9CE5B44-3A09-461E-B0FD-89F7C6444DFB}" type="presOf" srcId="{79235667-2204-4639-80F2-82605EF3A43E}" destId="{7F65555D-A844-4602-982B-FA512F559D9B}" srcOrd="0" destOrd="0" presId="urn:microsoft.com/office/officeart/2005/8/layout/cycle8"/>
    <dgm:cxn modelId="{77974BD0-3B3D-4187-AFCC-4DEC5A74EF9C}" srcId="{1ADCFEA1-6B4E-405D-BE93-5E667A7CF93B}" destId="{852CEF70-4895-4F2D-9CC4-97C2CDD16C6E}" srcOrd="2" destOrd="0" parTransId="{543693D2-6D64-47D8-B0DF-EC92F06CDF49}" sibTransId="{3E163408-DA99-4EE2-B6B2-3FD73C26AC9A}"/>
    <dgm:cxn modelId="{B3FCB824-729C-4B18-87C5-7CA54F6BCDFB}" type="presOf" srcId="{2CCC046B-AA32-4A6D-8E2F-BAD7BB9C22AA}" destId="{17A34D0F-9F49-42B9-9F13-5320D90E1871}" srcOrd="0" destOrd="0" presId="urn:microsoft.com/office/officeart/2005/8/layout/cycle8"/>
    <dgm:cxn modelId="{8F4C7BA3-1E02-48D9-A13A-BD1C2E12D92A}" type="presOf" srcId="{2CCC046B-AA32-4A6D-8E2F-BAD7BB9C22AA}" destId="{90A7F913-F708-4A65-9560-DD9140DDAC0D}" srcOrd="1" destOrd="0" presId="urn:microsoft.com/office/officeart/2005/8/layout/cycle8"/>
    <dgm:cxn modelId="{9707A2D1-5CDB-4C61-BE46-87115D362093}" srcId="{1ADCFEA1-6B4E-405D-BE93-5E667A7CF93B}" destId="{2CCC046B-AA32-4A6D-8E2F-BAD7BB9C22AA}" srcOrd="1" destOrd="0" parTransId="{672BF3C2-7C7D-4B41-BDC0-CB8811E0468F}" sibTransId="{47CDC376-2432-4755-BA15-A6D3844678E2}"/>
    <dgm:cxn modelId="{14EB98A5-2BF5-40B5-9AFE-52BDBA770FE5}" type="presOf" srcId="{1ADCFEA1-6B4E-405D-BE93-5E667A7CF93B}" destId="{8FD6C54F-1F6E-474C-AFD8-83F7EFDCC21E}" srcOrd="0" destOrd="0" presId="urn:microsoft.com/office/officeart/2005/8/layout/cycle8"/>
    <dgm:cxn modelId="{9B1D3848-0D54-4B3A-B263-CC5688B4A1E5}" type="presOf" srcId="{852CEF70-4895-4F2D-9CC4-97C2CDD16C6E}" destId="{B317893C-6E2C-412D-BF3B-04C9CFC21DEB}" srcOrd="1" destOrd="0" presId="urn:microsoft.com/office/officeart/2005/8/layout/cycle8"/>
    <dgm:cxn modelId="{715BBC8D-0BD6-45BB-B847-E0381340558A}" srcId="{1ADCFEA1-6B4E-405D-BE93-5E667A7CF93B}" destId="{79235667-2204-4639-80F2-82605EF3A43E}" srcOrd="0" destOrd="0" parTransId="{4A6671F4-41F8-45A4-B8C2-6B50B162FAA0}" sibTransId="{1A143A87-9FC3-4AFA-BE3C-C6ECA235B2B0}"/>
    <dgm:cxn modelId="{AD03151A-E2DC-4672-8962-38CFF05E05D9}" type="presParOf" srcId="{8FD6C54F-1F6E-474C-AFD8-83F7EFDCC21E}" destId="{7F65555D-A844-4602-982B-FA512F559D9B}" srcOrd="0" destOrd="0" presId="urn:microsoft.com/office/officeart/2005/8/layout/cycle8"/>
    <dgm:cxn modelId="{644FEAFF-1218-4A11-B673-C9D121C1B203}" type="presParOf" srcId="{8FD6C54F-1F6E-474C-AFD8-83F7EFDCC21E}" destId="{1F9CA0F8-860F-4751-8A86-1D53DCAB67DA}" srcOrd="1" destOrd="0" presId="urn:microsoft.com/office/officeart/2005/8/layout/cycle8"/>
    <dgm:cxn modelId="{EA09F272-01E7-4F87-8024-4FC5522A2D51}" type="presParOf" srcId="{8FD6C54F-1F6E-474C-AFD8-83F7EFDCC21E}" destId="{12BA49B9-3378-4D3F-B390-B4493957A79B}" srcOrd="2" destOrd="0" presId="urn:microsoft.com/office/officeart/2005/8/layout/cycle8"/>
    <dgm:cxn modelId="{4B3740AB-2453-4AB0-A7DE-06310DB30D5E}" type="presParOf" srcId="{8FD6C54F-1F6E-474C-AFD8-83F7EFDCC21E}" destId="{F98D58BC-2327-41F5-99C0-20DD3F5D9F3D}" srcOrd="3" destOrd="0" presId="urn:microsoft.com/office/officeart/2005/8/layout/cycle8"/>
    <dgm:cxn modelId="{640F5300-78B5-485A-B553-64866D86AAB5}" type="presParOf" srcId="{8FD6C54F-1F6E-474C-AFD8-83F7EFDCC21E}" destId="{17A34D0F-9F49-42B9-9F13-5320D90E1871}" srcOrd="4" destOrd="0" presId="urn:microsoft.com/office/officeart/2005/8/layout/cycle8"/>
    <dgm:cxn modelId="{B72832C5-5461-49B8-909B-B5AB43B8073A}" type="presParOf" srcId="{8FD6C54F-1F6E-474C-AFD8-83F7EFDCC21E}" destId="{AB88AA3C-799A-4BC9-A50D-CFC925033D34}" srcOrd="5" destOrd="0" presId="urn:microsoft.com/office/officeart/2005/8/layout/cycle8"/>
    <dgm:cxn modelId="{94B78AFE-8040-41F0-A472-9801B47FE51B}" type="presParOf" srcId="{8FD6C54F-1F6E-474C-AFD8-83F7EFDCC21E}" destId="{0F4B05AB-5322-4E3D-A002-D7C469FE5D8F}" srcOrd="6" destOrd="0" presId="urn:microsoft.com/office/officeart/2005/8/layout/cycle8"/>
    <dgm:cxn modelId="{EEE61AB3-B346-4DC3-96AE-8982AE44608B}" type="presParOf" srcId="{8FD6C54F-1F6E-474C-AFD8-83F7EFDCC21E}" destId="{90A7F913-F708-4A65-9560-DD9140DDAC0D}" srcOrd="7" destOrd="0" presId="urn:microsoft.com/office/officeart/2005/8/layout/cycle8"/>
    <dgm:cxn modelId="{676EFA5D-D2CB-4B87-A596-DB0816427AA9}" type="presParOf" srcId="{8FD6C54F-1F6E-474C-AFD8-83F7EFDCC21E}" destId="{10F946E7-8EA3-44E0-928E-12479476D91B}" srcOrd="8" destOrd="0" presId="urn:microsoft.com/office/officeart/2005/8/layout/cycle8"/>
    <dgm:cxn modelId="{DB237F9F-8F14-4CDB-9648-C2AAB2BC524B}" type="presParOf" srcId="{8FD6C54F-1F6E-474C-AFD8-83F7EFDCC21E}" destId="{1CA914D3-E2C8-408F-80C9-53467CAB1502}" srcOrd="9" destOrd="0" presId="urn:microsoft.com/office/officeart/2005/8/layout/cycle8"/>
    <dgm:cxn modelId="{452249C6-900E-466B-AAEA-CAF72E286C68}" type="presParOf" srcId="{8FD6C54F-1F6E-474C-AFD8-83F7EFDCC21E}" destId="{B729FFCF-B5E1-4F44-B54A-1E1A7283CCB6}" srcOrd="10" destOrd="0" presId="urn:microsoft.com/office/officeart/2005/8/layout/cycle8"/>
    <dgm:cxn modelId="{82D50CE9-3E16-47F2-A922-53B6E3F0A714}" type="presParOf" srcId="{8FD6C54F-1F6E-474C-AFD8-83F7EFDCC21E}" destId="{B317893C-6E2C-412D-BF3B-04C9CFC21DEB}" srcOrd="11" destOrd="0" presId="urn:microsoft.com/office/officeart/2005/8/layout/cycle8"/>
    <dgm:cxn modelId="{E74A3DFE-48FE-4318-B590-43E3B33D46FF}" type="presParOf" srcId="{8FD6C54F-1F6E-474C-AFD8-83F7EFDCC21E}" destId="{8293E5EC-2049-4606-A9D9-188408F912AF}" srcOrd="12" destOrd="0" presId="urn:microsoft.com/office/officeart/2005/8/layout/cycle8"/>
    <dgm:cxn modelId="{683FF284-F45B-47C1-ACF0-497AF2BB00E2}" type="presParOf" srcId="{8FD6C54F-1F6E-474C-AFD8-83F7EFDCC21E}" destId="{16701351-1B48-4D2D-A8DB-5B8894546847}" srcOrd="13" destOrd="0" presId="urn:microsoft.com/office/officeart/2005/8/layout/cycle8"/>
    <dgm:cxn modelId="{D482EF28-4D7B-4157-BAA5-8C3C66CD2DC2}" type="presParOf" srcId="{8FD6C54F-1F6E-474C-AFD8-83F7EFDCC21E}" destId="{8ECAE99A-88BC-4068-AED3-7483BF8A34C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C5715B03-0B5B-496A-BBBD-5B32C4019F44}" type="doc">
      <dgm:prSet loTypeId="urn:diagrams.loki3.com/VaryingWidthList+Icon" loCatId="list" qsTypeId="urn:microsoft.com/office/officeart/2005/8/quickstyle/simple1" qsCatId="simple" csTypeId="urn:microsoft.com/office/officeart/2005/8/colors/accent1_2" csCatId="accent1" phldr="1"/>
      <dgm:spPr/>
    </dgm:pt>
    <dgm:pt modelId="{9A1D2C03-8D52-4249-8392-0262A1A93FC6}">
      <dgm:prSet phldrT="[Texto]"/>
      <dgm:spPr/>
      <dgm:t>
        <a:bodyPr/>
        <a:lstStyle/>
        <a:p>
          <a:r>
            <a:rPr lang="es-MX" dirty="0" smtClean="0"/>
            <a:t>Las comparaciones de cada proyecto o comedor (A, B, C) se puede hacer a simple vista del siguiente modo</a:t>
          </a:r>
          <a:endParaRPr lang="es-ES" dirty="0"/>
        </a:p>
      </dgm:t>
    </dgm:pt>
    <dgm:pt modelId="{8E398F6F-E65A-4A72-9B5D-D2A0542A616E}" type="parTrans" cxnId="{50B69F90-E2B9-440E-9911-F46ACC9DB04B}">
      <dgm:prSet/>
      <dgm:spPr/>
      <dgm:t>
        <a:bodyPr/>
        <a:lstStyle/>
        <a:p>
          <a:endParaRPr lang="es-ES"/>
        </a:p>
      </dgm:t>
    </dgm:pt>
    <dgm:pt modelId="{527B70A7-87BC-46F1-A8FB-7580EE0B9A95}" type="sibTrans" cxnId="{50B69F90-E2B9-440E-9911-F46ACC9DB04B}">
      <dgm:prSet/>
      <dgm:spPr/>
      <dgm:t>
        <a:bodyPr/>
        <a:lstStyle/>
        <a:p>
          <a:endParaRPr lang="es-ES"/>
        </a:p>
      </dgm:t>
    </dgm:pt>
    <dgm:pt modelId="{CC80E22A-9B8D-4B2F-9A55-ECFE97833D30}">
      <dgm:prSet/>
      <dgm:spPr/>
      <dgm:t>
        <a:bodyPr/>
        <a:lstStyle/>
        <a:p>
          <a:r>
            <a:rPr lang="es-MX" dirty="0" smtClean="0"/>
            <a:t>(1) observe cada celda, componente de cualquier costo parcial;</a:t>
          </a:r>
          <a:endParaRPr lang="es-ES" dirty="0"/>
        </a:p>
      </dgm:t>
    </dgm:pt>
    <dgm:pt modelId="{62654AD3-BF00-4A31-9D98-812409CEA226}" type="parTrans" cxnId="{0E25EB5B-AC08-44A9-9605-8A74DD1E9AF7}">
      <dgm:prSet/>
      <dgm:spPr/>
      <dgm:t>
        <a:bodyPr/>
        <a:lstStyle/>
        <a:p>
          <a:endParaRPr lang="es-ES"/>
        </a:p>
      </dgm:t>
    </dgm:pt>
    <dgm:pt modelId="{64C5C45B-1A40-4B06-BF25-D1D7ADEA1B2A}" type="sibTrans" cxnId="{0E25EB5B-AC08-44A9-9605-8A74DD1E9AF7}">
      <dgm:prSet/>
      <dgm:spPr/>
      <dgm:t>
        <a:bodyPr/>
        <a:lstStyle/>
        <a:p>
          <a:endParaRPr lang="es-ES"/>
        </a:p>
      </dgm:t>
    </dgm:pt>
    <dgm:pt modelId="{7E519861-3859-4103-9EA8-976A75E7EEBB}">
      <dgm:prSet/>
      <dgm:spPr/>
      <dgm:t>
        <a:bodyPr/>
        <a:lstStyle/>
        <a:p>
          <a:r>
            <a:rPr lang="es-MX" dirty="0" smtClean="0"/>
            <a:t>(2) Compare los % de cada celda con los de otro proyecto, </a:t>
          </a:r>
          <a:endParaRPr lang="es-ES" dirty="0"/>
        </a:p>
      </dgm:t>
    </dgm:pt>
    <dgm:pt modelId="{44EDBC41-205F-4B6C-BB63-C920C0031F97}" type="parTrans" cxnId="{BABC857C-3D7B-49F9-840E-D506002E2DD0}">
      <dgm:prSet/>
      <dgm:spPr/>
      <dgm:t>
        <a:bodyPr/>
        <a:lstStyle/>
        <a:p>
          <a:endParaRPr lang="es-ES"/>
        </a:p>
      </dgm:t>
    </dgm:pt>
    <dgm:pt modelId="{1F0175A6-6750-4CAC-AA21-CA85B9420E5B}" type="sibTrans" cxnId="{BABC857C-3D7B-49F9-840E-D506002E2DD0}">
      <dgm:prSet/>
      <dgm:spPr/>
      <dgm:t>
        <a:bodyPr/>
        <a:lstStyle/>
        <a:p>
          <a:endParaRPr lang="es-ES"/>
        </a:p>
      </dgm:t>
    </dgm:pt>
    <dgm:pt modelId="{7F1E7F10-DA82-46FF-88F8-D40BD069410D}">
      <dgm:prSet/>
      <dgm:spPr/>
      <dgm:t>
        <a:bodyPr/>
        <a:lstStyle/>
        <a:p>
          <a:r>
            <a:rPr lang="es-MX" dirty="0" smtClean="0"/>
            <a:t>(3) Véase los cálculos de cada celda en % (N. de Co.)</a:t>
          </a:r>
          <a:endParaRPr lang="es-ES" dirty="0"/>
        </a:p>
      </dgm:t>
    </dgm:pt>
    <dgm:pt modelId="{886AEECE-8137-4E02-998A-B216D2BE6C06}" type="parTrans" cxnId="{5A2D0776-CB99-4A0D-9467-DD12FF83973D}">
      <dgm:prSet/>
      <dgm:spPr/>
      <dgm:t>
        <a:bodyPr/>
        <a:lstStyle/>
        <a:p>
          <a:endParaRPr lang="es-ES"/>
        </a:p>
      </dgm:t>
    </dgm:pt>
    <dgm:pt modelId="{2C43964D-DD8D-41FF-BC0D-E1C60344BA22}" type="sibTrans" cxnId="{5A2D0776-CB99-4A0D-9467-DD12FF83973D}">
      <dgm:prSet/>
      <dgm:spPr/>
      <dgm:t>
        <a:bodyPr/>
        <a:lstStyle/>
        <a:p>
          <a:endParaRPr lang="es-ES"/>
        </a:p>
      </dgm:t>
    </dgm:pt>
    <dgm:pt modelId="{34243617-BF14-4D42-A145-C903CA3BC7B6}" type="pres">
      <dgm:prSet presAssocID="{C5715B03-0B5B-496A-BBBD-5B32C4019F44}" presName="Name0" presStyleCnt="0">
        <dgm:presLayoutVars>
          <dgm:resizeHandles/>
        </dgm:presLayoutVars>
      </dgm:prSet>
      <dgm:spPr/>
    </dgm:pt>
    <dgm:pt modelId="{4A70ED4D-7F61-4E81-B280-C0C9BE4A1CAC}" type="pres">
      <dgm:prSet presAssocID="{9A1D2C03-8D52-4249-8392-0262A1A93FC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5B60C7-4008-4434-A313-471A4EB109CF}" type="pres">
      <dgm:prSet presAssocID="{527B70A7-87BC-46F1-A8FB-7580EE0B9A95}" presName="space" presStyleCnt="0"/>
      <dgm:spPr/>
    </dgm:pt>
    <dgm:pt modelId="{DDCCD778-A525-43C6-8511-69A4CE989864}" type="pres">
      <dgm:prSet presAssocID="{CC80E22A-9B8D-4B2F-9A55-ECFE97833D30}" presName="text" presStyleLbl="node1" presStyleIdx="1" presStyleCnt="4" custScaleX="104367" custScaleY="1057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5122DF-6855-442B-B31F-CF2F6CC10FD3}" type="pres">
      <dgm:prSet presAssocID="{64C5C45B-1A40-4B06-BF25-D1D7ADEA1B2A}" presName="space" presStyleCnt="0"/>
      <dgm:spPr/>
    </dgm:pt>
    <dgm:pt modelId="{8CD3BD0E-7BDC-42CC-94C1-184B59B920A0}" type="pres">
      <dgm:prSet presAssocID="{7E519861-3859-4103-9EA8-976A75E7EEBB}" presName="text" presStyleLbl="node1" presStyleIdx="2" presStyleCnt="4" custScaleX="104367" custScaleY="1057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1D78A2-0388-455C-851A-D0C2BE8D54A5}" type="pres">
      <dgm:prSet presAssocID="{1F0175A6-6750-4CAC-AA21-CA85B9420E5B}" presName="space" presStyleCnt="0"/>
      <dgm:spPr/>
    </dgm:pt>
    <dgm:pt modelId="{8E99F229-8FA6-4653-8941-8E60277874C5}" type="pres">
      <dgm:prSet presAssocID="{7F1E7F10-DA82-46FF-88F8-D40BD069410D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0B69F90-E2B9-440E-9911-F46ACC9DB04B}" srcId="{C5715B03-0B5B-496A-BBBD-5B32C4019F44}" destId="{9A1D2C03-8D52-4249-8392-0262A1A93FC6}" srcOrd="0" destOrd="0" parTransId="{8E398F6F-E65A-4A72-9B5D-D2A0542A616E}" sibTransId="{527B70A7-87BC-46F1-A8FB-7580EE0B9A95}"/>
    <dgm:cxn modelId="{0E25EB5B-AC08-44A9-9605-8A74DD1E9AF7}" srcId="{C5715B03-0B5B-496A-BBBD-5B32C4019F44}" destId="{CC80E22A-9B8D-4B2F-9A55-ECFE97833D30}" srcOrd="1" destOrd="0" parTransId="{62654AD3-BF00-4A31-9D98-812409CEA226}" sibTransId="{64C5C45B-1A40-4B06-BF25-D1D7ADEA1B2A}"/>
    <dgm:cxn modelId="{64CB1EEF-7EA0-4D36-BD47-AB70C2F27A38}" type="presOf" srcId="{CC80E22A-9B8D-4B2F-9A55-ECFE97833D30}" destId="{DDCCD778-A525-43C6-8511-69A4CE989864}" srcOrd="0" destOrd="0" presId="urn:diagrams.loki3.com/VaryingWidthList+Icon"/>
    <dgm:cxn modelId="{0455B824-3675-40B1-8F6C-31A1A4D6C238}" type="presOf" srcId="{7F1E7F10-DA82-46FF-88F8-D40BD069410D}" destId="{8E99F229-8FA6-4653-8941-8E60277874C5}" srcOrd="0" destOrd="0" presId="urn:diagrams.loki3.com/VaryingWidthList+Icon"/>
    <dgm:cxn modelId="{3FD7EAB1-D0E3-4DB0-A614-BBC2B27D1A96}" type="presOf" srcId="{9A1D2C03-8D52-4249-8392-0262A1A93FC6}" destId="{4A70ED4D-7F61-4E81-B280-C0C9BE4A1CAC}" srcOrd="0" destOrd="0" presId="urn:diagrams.loki3.com/VaryingWidthList+Icon"/>
    <dgm:cxn modelId="{BABC857C-3D7B-49F9-840E-D506002E2DD0}" srcId="{C5715B03-0B5B-496A-BBBD-5B32C4019F44}" destId="{7E519861-3859-4103-9EA8-976A75E7EEBB}" srcOrd="2" destOrd="0" parTransId="{44EDBC41-205F-4B6C-BB63-C920C0031F97}" sibTransId="{1F0175A6-6750-4CAC-AA21-CA85B9420E5B}"/>
    <dgm:cxn modelId="{A595DC21-6075-4872-960F-64AAA753B710}" type="presOf" srcId="{7E519861-3859-4103-9EA8-976A75E7EEBB}" destId="{8CD3BD0E-7BDC-42CC-94C1-184B59B920A0}" srcOrd="0" destOrd="0" presId="urn:diagrams.loki3.com/VaryingWidthList+Icon"/>
    <dgm:cxn modelId="{5A2D0776-CB99-4A0D-9467-DD12FF83973D}" srcId="{C5715B03-0B5B-496A-BBBD-5B32C4019F44}" destId="{7F1E7F10-DA82-46FF-88F8-D40BD069410D}" srcOrd="3" destOrd="0" parTransId="{886AEECE-8137-4E02-998A-B216D2BE6C06}" sibTransId="{2C43964D-DD8D-41FF-BC0D-E1C60344BA22}"/>
    <dgm:cxn modelId="{545EF5DF-B7A5-4974-86D1-837B168A2959}" type="presOf" srcId="{C5715B03-0B5B-496A-BBBD-5B32C4019F44}" destId="{34243617-BF14-4D42-A145-C903CA3BC7B6}" srcOrd="0" destOrd="0" presId="urn:diagrams.loki3.com/VaryingWidthList+Icon"/>
    <dgm:cxn modelId="{369F36AB-4FE6-4B50-BE3D-9B61B416BC98}" type="presParOf" srcId="{34243617-BF14-4D42-A145-C903CA3BC7B6}" destId="{4A70ED4D-7F61-4E81-B280-C0C9BE4A1CAC}" srcOrd="0" destOrd="0" presId="urn:diagrams.loki3.com/VaryingWidthList+Icon"/>
    <dgm:cxn modelId="{32B87741-4FE0-40A5-992D-CC7D85BD3A09}" type="presParOf" srcId="{34243617-BF14-4D42-A145-C903CA3BC7B6}" destId="{B05B60C7-4008-4434-A313-471A4EB109CF}" srcOrd="1" destOrd="0" presId="urn:diagrams.loki3.com/VaryingWidthList+Icon"/>
    <dgm:cxn modelId="{4DBBF126-8C58-4319-B0B0-3FAFB7F6FF84}" type="presParOf" srcId="{34243617-BF14-4D42-A145-C903CA3BC7B6}" destId="{DDCCD778-A525-43C6-8511-69A4CE989864}" srcOrd="2" destOrd="0" presId="urn:diagrams.loki3.com/VaryingWidthList+Icon"/>
    <dgm:cxn modelId="{447CB304-2A59-4330-A749-C76D809DCE60}" type="presParOf" srcId="{34243617-BF14-4D42-A145-C903CA3BC7B6}" destId="{F05122DF-6855-442B-B31F-CF2F6CC10FD3}" srcOrd="3" destOrd="0" presId="urn:diagrams.loki3.com/VaryingWidthList+Icon"/>
    <dgm:cxn modelId="{C1A3C2E1-F5CE-4C05-9009-475C043B23E7}" type="presParOf" srcId="{34243617-BF14-4D42-A145-C903CA3BC7B6}" destId="{8CD3BD0E-7BDC-42CC-94C1-184B59B920A0}" srcOrd="4" destOrd="0" presId="urn:diagrams.loki3.com/VaryingWidthList+Icon"/>
    <dgm:cxn modelId="{0A65BD6B-91B5-4640-A770-3F2626945D4B}" type="presParOf" srcId="{34243617-BF14-4D42-A145-C903CA3BC7B6}" destId="{C31D78A2-0388-455C-851A-D0C2BE8D54A5}" srcOrd="5" destOrd="0" presId="urn:diagrams.loki3.com/VaryingWidthList+Icon"/>
    <dgm:cxn modelId="{32F837D2-7AC4-491E-966E-AFBA0E2AFBB0}" type="presParOf" srcId="{34243617-BF14-4D42-A145-C903CA3BC7B6}" destId="{8E99F229-8FA6-4653-8941-8E60277874C5}" srcOrd="6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5436001B-55D8-4379-AB5C-BDA3C8ADF41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549F57F-440E-4E49-A85F-1C1F563156C2}">
      <dgm:prSet phldrT="[Texto]" custT="1"/>
      <dgm:spPr/>
      <dgm:t>
        <a:bodyPr/>
        <a:lstStyle/>
        <a:p>
          <a:r>
            <a:rPr lang="es-MX" sz="2800" b="0" dirty="0" smtClean="0"/>
            <a:t>Primera dimensión </a:t>
          </a:r>
          <a:r>
            <a:rPr lang="es-MX" sz="2000" b="0" dirty="0" smtClean="0"/>
            <a:t>(cuantitativa)</a:t>
          </a:r>
          <a:endParaRPr lang="es-ES" sz="2000" b="0" dirty="0"/>
        </a:p>
      </dgm:t>
    </dgm:pt>
    <dgm:pt modelId="{D41E667D-C829-42EA-B476-84D85AC8C1C1}" type="parTrans" cxnId="{62072962-D4AB-421C-9AD3-1BB0CE912198}">
      <dgm:prSet/>
      <dgm:spPr/>
      <dgm:t>
        <a:bodyPr/>
        <a:lstStyle/>
        <a:p>
          <a:endParaRPr lang="es-ES"/>
        </a:p>
      </dgm:t>
    </dgm:pt>
    <dgm:pt modelId="{DE149FE0-CAB7-48C1-8C90-16329EA19E1B}" type="sibTrans" cxnId="{62072962-D4AB-421C-9AD3-1BB0CE912198}">
      <dgm:prSet/>
      <dgm:spPr/>
      <dgm:t>
        <a:bodyPr/>
        <a:lstStyle/>
        <a:p>
          <a:endParaRPr lang="es-ES"/>
        </a:p>
      </dgm:t>
    </dgm:pt>
    <dgm:pt modelId="{E5F0C249-6F3C-4946-B206-189273D4A9CF}">
      <dgm:prSet phldrT="[Texto]" custT="1"/>
      <dgm:spPr/>
      <dgm:t>
        <a:bodyPr/>
        <a:lstStyle/>
        <a:p>
          <a:r>
            <a:rPr lang="es-MX" sz="2400" dirty="0" smtClean="0"/>
            <a:t>Utiliza los diseños para la evaluación de impactos, recurriendo a variables susceptibles de cuantificación directa, </a:t>
          </a:r>
          <a:endParaRPr lang="es-ES" sz="2400" dirty="0"/>
        </a:p>
      </dgm:t>
    </dgm:pt>
    <dgm:pt modelId="{0F145934-47F5-4291-8A77-67801159FCE6}" type="parTrans" cxnId="{2B06FB27-E7F9-422C-BE38-1D75C2932CD2}">
      <dgm:prSet/>
      <dgm:spPr/>
      <dgm:t>
        <a:bodyPr/>
        <a:lstStyle/>
        <a:p>
          <a:endParaRPr lang="es-ES"/>
        </a:p>
      </dgm:t>
    </dgm:pt>
    <dgm:pt modelId="{02697155-5AA5-4B31-9546-F1F8B8E3FE33}" type="sibTrans" cxnId="{2B06FB27-E7F9-422C-BE38-1D75C2932CD2}">
      <dgm:prSet/>
      <dgm:spPr/>
      <dgm:t>
        <a:bodyPr/>
        <a:lstStyle/>
        <a:p>
          <a:endParaRPr lang="es-ES"/>
        </a:p>
      </dgm:t>
    </dgm:pt>
    <dgm:pt modelId="{0518DD5F-D8BA-4529-9195-B48CBD2991A2}">
      <dgm:prSet phldrT="[Texto]" custT="1"/>
      <dgm:spPr/>
      <dgm:t>
        <a:bodyPr/>
        <a:lstStyle/>
        <a:p>
          <a:r>
            <a:rPr lang="es-MX" sz="2200" dirty="0" smtClean="0"/>
            <a:t>como la que resulta de determinar que después de un año de funcionamiento del programa, el ausentismo se ha reducido en &amp;%</a:t>
          </a:r>
          <a:endParaRPr lang="es-ES" sz="2200" dirty="0"/>
        </a:p>
      </dgm:t>
    </dgm:pt>
    <dgm:pt modelId="{818197FD-49F8-42E5-949E-21D6C6441D9F}" type="parTrans" cxnId="{92DCA0E6-C1FB-438C-9E1D-64D89D979F08}">
      <dgm:prSet/>
      <dgm:spPr/>
      <dgm:t>
        <a:bodyPr/>
        <a:lstStyle/>
        <a:p>
          <a:endParaRPr lang="es-ES"/>
        </a:p>
      </dgm:t>
    </dgm:pt>
    <dgm:pt modelId="{ACDF4847-8E67-4A07-A41B-66402E46A01F}" type="sibTrans" cxnId="{92DCA0E6-C1FB-438C-9E1D-64D89D979F08}">
      <dgm:prSet/>
      <dgm:spPr/>
      <dgm:t>
        <a:bodyPr/>
        <a:lstStyle/>
        <a:p>
          <a:endParaRPr lang="es-ES"/>
        </a:p>
      </dgm:t>
    </dgm:pt>
    <dgm:pt modelId="{0BB9CF7A-2FA2-4A4E-BA56-E2B54FEBE797}" type="pres">
      <dgm:prSet presAssocID="{5436001B-55D8-4379-AB5C-BDA3C8ADF418}" presName="arrowDiagram" presStyleCnt="0">
        <dgm:presLayoutVars>
          <dgm:chMax val="5"/>
          <dgm:dir/>
          <dgm:resizeHandles val="exact"/>
        </dgm:presLayoutVars>
      </dgm:prSet>
      <dgm:spPr/>
    </dgm:pt>
    <dgm:pt modelId="{B90DFB9E-D5C0-4FE7-B75B-90D181C1B685}" type="pres">
      <dgm:prSet presAssocID="{5436001B-55D8-4379-AB5C-BDA3C8ADF418}" presName="arrow" presStyleLbl="bgShp" presStyleIdx="0" presStyleCnt="1"/>
      <dgm:spPr/>
    </dgm:pt>
    <dgm:pt modelId="{0FC03906-BC1E-4F56-B8C6-A99BAE9F50F0}" type="pres">
      <dgm:prSet presAssocID="{5436001B-55D8-4379-AB5C-BDA3C8ADF418}" presName="arrowDiagram3" presStyleCnt="0"/>
      <dgm:spPr/>
    </dgm:pt>
    <dgm:pt modelId="{AEDCE5A8-39A1-47D5-B449-E53C891D448E}" type="pres">
      <dgm:prSet presAssocID="{3549F57F-440E-4E49-A85F-1C1F563156C2}" presName="bullet3a" presStyleLbl="node1" presStyleIdx="0" presStyleCnt="3"/>
      <dgm:spPr/>
    </dgm:pt>
    <dgm:pt modelId="{6B7EA2EB-B0ED-441D-A082-39FB218D6725}" type="pres">
      <dgm:prSet presAssocID="{3549F57F-440E-4E49-A85F-1C1F563156C2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D0B331-639B-4F5B-B9F6-AA375E6CB24E}" type="pres">
      <dgm:prSet presAssocID="{E5F0C249-6F3C-4946-B206-189273D4A9CF}" presName="bullet3b" presStyleLbl="node1" presStyleIdx="1" presStyleCnt="3"/>
      <dgm:spPr/>
    </dgm:pt>
    <dgm:pt modelId="{0A2CEF1F-C4D8-4D23-B0C2-B4B983B72CEB}" type="pres">
      <dgm:prSet presAssocID="{E5F0C249-6F3C-4946-B206-189273D4A9CF}" presName="textBox3b" presStyleLbl="revTx" presStyleIdx="1" presStyleCnt="3" custLinFactNeighborY="-433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8F3BB4-445F-4E91-BB64-F4110AD50E52}" type="pres">
      <dgm:prSet presAssocID="{0518DD5F-D8BA-4529-9195-B48CBD2991A2}" presName="bullet3c" presStyleLbl="node1" presStyleIdx="2" presStyleCnt="3"/>
      <dgm:spPr/>
    </dgm:pt>
    <dgm:pt modelId="{77A051D4-CBC1-48B3-ADF3-B37A12C79FB4}" type="pres">
      <dgm:prSet presAssocID="{0518DD5F-D8BA-4529-9195-B48CBD2991A2}" presName="textBox3c" presStyleLbl="revTx" presStyleIdx="2" presStyleCnt="3" custLinFactNeighborY="-179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95C9DA-A36A-492A-8D2B-3D00612CB83E}" type="presOf" srcId="{5436001B-55D8-4379-AB5C-BDA3C8ADF418}" destId="{0BB9CF7A-2FA2-4A4E-BA56-E2B54FEBE797}" srcOrd="0" destOrd="0" presId="urn:microsoft.com/office/officeart/2005/8/layout/arrow2"/>
    <dgm:cxn modelId="{813F9D47-02A6-490B-9414-936169B47990}" type="presOf" srcId="{0518DD5F-D8BA-4529-9195-B48CBD2991A2}" destId="{77A051D4-CBC1-48B3-ADF3-B37A12C79FB4}" srcOrd="0" destOrd="0" presId="urn:microsoft.com/office/officeart/2005/8/layout/arrow2"/>
    <dgm:cxn modelId="{92DCA0E6-C1FB-438C-9E1D-64D89D979F08}" srcId="{5436001B-55D8-4379-AB5C-BDA3C8ADF418}" destId="{0518DD5F-D8BA-4529-9195-B48CBD2991A2}" srcOrd="2" destOrd="0" parTransId="{818197FD-49F8-42E5-949E-21D6C6441D9F}" sibTransId="{ACDF4847-8E67-4A07-A41B-66402E46A01F}"/>
    <dgm:cxn modelId="{C34C89CF-93CF-4414-8725-0365D887368F}" type="presOf" srcId="{3549F57F-440E-4E49-A85F-1C1F563156C2}" destId="{6B7EA2EB-B0ED-441D-A082-39FB218D6725}" srcOrd="0" destOrd="0" presId="urn:microsoft.com/office/officeart/2005/8/layout/arrow2"/>
    <dgm:cxn modelId="{769F8454-30B5-44A7-AA83-1D3A79A65DD3}" type="presOf" srcId="{E5F0C249-6F3C-4946-B206-189273D4A9CF}" destId="{0A2CEF1F-C4D8-4D23-B0C2-B4B983B72CEB}" srcOrd="0" destOrd="0" presId="urn:microsoft.com/office/officeart/2005/8/layout/arrow2"/>
    <dgm:cxn modelId="{2B06FB27-E7F9-422C-BE38-1D75C2932CD2}" srcId="{5436001B-55D8-4379-AB5C-BDA3C8ADF418}" destId="{E5F0C249-6F3C-4946-B206-189273D4A9CF}" srcOrd="1" destOrd="0" parTransId="{0F145934-47F5-4291-8A77-67801159FCE6}" sibTransId="{02697155-5AA5-4B31-9546-F1F8B8E3FE33}"/>
    <dgm:cxn modelId="{62072962-D4AB-421C-9AD3-1BB0CE912198}" srcId="{5436001B-55D8-4379-AB5C-BDA3C8ADF418}" destId="{3549F57F-440E-4E49-A85F-1C1F563156C2}" srcOrd="0" destOrd="0" parTransId="{D41E667D-C829-42EA-B476-84D85AC8C1C1}" sibTransId="{DE149FE0-CAB7-48C1-8C90-16329EA19E1B}"/>
    <dgm:cxn modelId="{9DB72295-A867-4BEA-8BBF-DFCDD8F966E9}" type="presParOf" srcId="{0BB9CF7A-2FA2-4A4E-BA56-E2B54FEBE797}" destId="{B90DFB9E-D5C0-4FE7-B75B-90D181C1B685}" srcOrd="0" destOrd="0" presId="urn:microsoft.com/office/officeart/2005/8/layout/arrow2"/>
    <dgm:cxn modelId="{E2896856-CEE1-4EE6-807C-CFD2BFC1093D}" type="presParOf" srcId="{0BB9CF7A-2FA2-4A4E-BA56-E2B54FEBE797}" destId="{0FC03906-BC1E-4F56-B8C6-A99BAE9F50F0}" srcOrd="1" destOrd="0" presId="urn:microsoft.com/office/officeart/2005/8/layout/arrow2"/>
    <dgm:cxn modelId="{38FB844E-0702-4E5C-AD7B-3A8A869470D0}" type="presParOf" srcId="{0FC03906-BC1E-4F56-B8C6-A99BAE9F50F0}" destId="{AEDCE5A8-39A1-47D5-B449-E53C891D448E}" srcOrd="0" destOrd="0" presId="urn:microsoft.com/office/officeart/2005/8/layout/arrow2"/>
    <dgm:cxn modelId="{EED87F5F-19A4-4BEB-A129-740080CFCD2C}" type="presParOf" srcId="{0FC03906-BC1E-4F56-B8C6-A99BAE9F50F0}" destId="{6B7EA2EB-B0ED-441D-A082-39FB218D6725}" srcOrd="1" destOrd="0" presId="urn:microsoft.com/office/officeart/2005/8/layout/arrow2"/>
    <dgm:cxn modelId="{5DF100B7-0ACD-43F6-87CF-9136962511A5}" type="presParOf" srcId="{0FC03906-BC1E-4F56-B8C6-A99BAE9F50F0}" destId="{0DD0B331-639B-4F5B-B9F6-AA375E6CB24E}" srcOrd="2" destOrd="0" presId="urn:microsoft.com/office/officeart/2005/8/layout/arrow2"/>
    <dgm:cxn modelId="{EFF0A961-C051-49DF-AABE-514EE79C0823}" type="presParOf" srcId="{0FC03906-BC1E-4F56-B8C6-A99BAE9F50F0}" destId="{0A2CEF1F-C4D8-4D23-B0C2-B4B983B72CEB}" srcOrd="3" destOrd="0" presId="urn:microsoft.com/office/officeart/2005/8/layout/arrow2"/>
    <dgm:cxn modelId="{41E510C3-E722-445B-96CA-DEB0C8E66F93}" type="presParOf" srcId="{0FC03906-BC1E-4F56-B8C6-A99BAE9F50F0}" destId="{B58F3BB4-445F-4E91-BB64-F4110AD50E52}" srcOrd="4" destOrd="0" presId="urn:microsoft.com/office/officeart/2005/8/layout/arrow2"/>
    <dgm:cxn modelId="{6F649196-3479-47DB-AE33-416AF1365144}" type="presParOf" srcId="{0FC03906-BC1E-4F56-B8C6-A99BAE9F50F0}" destId="{77A051D4-CBC1-48B3-ADF3-B37A12C79FB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F4DE5FE6-F0D5-44BC-B860-71A2EA9D6219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F7C62CD-F928-4263-82BF-C197645925B1}">
      <dgm:prSet phldrT="[Texto]" custT="1"/>
      <dgm:spPr/>
      <dgm:t>
        <a:bodyPr/>
        <a:lstStyle/>
        <a:p>
          <a:r>
            <a:rPr lang="es-MX" sz="2800" b="1" dirty="0" smtClean="0"/>
            <a:t>Segunda dimensión (cualitativa)</a:t>
          </a:r>
          <a:endParaRPr lang="es-ES" sz="2800" b="1" dirty="0"/>
        </a:p>
      </dgm:t>
    </dgm:pt>
    <dgm:pt modelId="{2FD9B2CB-B3AF-46A9-9BF5-1FDFAA26DA0B}" type="parTrans" cxnId="{36F3A479-6418-4D09-B9FB-CA40C9811DD3}">
      <dgm:prSet/>
      <dgm:spPr/>
      <dgm:t>
        <a:bodyPr/>
        <a:lstStyle/>
        <a:p>
          <a:endParaRPr lang="es-ES"/>
        </a:p>
      </dgm:t>
    </dgm:pt>
    <dgm:pt modelId="{18007844-B2D2-4408-843C-515D64F6091D}" type="sibTrans" cxnId="{36F3A479-6418-4D09-B9FB-CA40C9811DD3}">
      <dgm:prSet/>
      <dgm:spPr/>
      <dgm:t>
        <a:bodyPr/>
        <a:lstStyle/>
        <a:p>
          <a:endParaRPr lang="es-ES"/>
        </a:p>
      </dgm:t>
    </dgm:pt>
    <dgm:pt modelId="{93A2CC0E-D4FE-46B0-A12F-BA2B3856E3E3}">
      <dgm:prSet phldrT="[Texto]" custT="1"/>
      <dgm:spPr/>
      <dgm:t>
        <a:bodyPr/>
        <a:lstStyle/>
        <a:p>
          <a:r>
            <a:rPr lang="es-MX" sz="2400" dirty="0" smtClean="0"/>
            <a:t>Mide el grado de alcance de los objetivos</a:t>
          </a:r>
          <a:endParaRPr lang="es-ES" sz="2400" dirty="0"/>
        </a:p>
      </dgm:t>
    </dgm:pt>
    <dgm:pt modelId="{0B8F01AB-5036-4B68-A8A2-3BAEA6D58B46}" type="parTrans" cxnId="{1D5F50CF-E102-4CB6-8F37-A133C267D9D0}">
      <dgm:prSet/>
      <dgm:spPr/>
      <dgm:t>
        <a:bodyPr/>
        <a:lstStyle/>
        <a:p>
          <a:endParaRPr lang="es-ES"/>
        </a:p>
      </dgm:t>
    </dgm:pt>
    <dgm:pt modelId="{A0CCF4E6-91B7-488F-A171-9CF22095D570}" type="sibTrans" cxnId="{1D5F50CF-E102-4CB6-8F37-A133C267D9D0}">
      <dgm:prSet/>
      <dgm:spPr/>
      <dgm:t>
        <a:bodyPr/>
        <a:lstStyle/>
        <a:p>
          <a:endParaRPr lang="es-ES"/>
        </a:p>
      </dgm:t>
    </dgm:pt>
    <dgm:pt modelId="{DCC955FE-FCA7-402D-940B-E0088281A51E}">
      <dgm:prSet phldrT="[Texto]" custT="1"/>
      <dgm:spPr/>
      <dgm:t>
        <a:bodyPr/>
        <a:lstStyle/>
        <a:p>
          <a:r>
            <a:rPr lang="es-MX" sz="2400" dirty="0" smtClean="0"/>
            <a:t>cuando el indicador es indirecto y están involucradas variables de carácter más cualitativo</a:t>
          </a:r>
          <a:endParaRPr lang="es-ES" sz="2400" dirty="0"/>
        </a:p>
      </dgm:t>
    </dgm:pt>
    <dgm:pt modelId="{605EF47F-1777-4A53-9C96-AA1508B34519}" type="parTrans" cxnId="{986E18FB-8D3B-4DDB-BA83-379498FF038B}">
      <dgm:prSet/>
      <dgm:spPr/>
      <dgm:t>
        <a:bodyPr/>
        <a:lstStyle/>
        <a:p>
          <a:endParaRPr lang="es-ES"/>
        </a:p>
      </dgm:t>
    </dgm:pt>
    <dgm:pt modelId="{91302794-A641-4CEF-879E-40470BBBEEEC}" type="sibTrans" cxnId="{986E18FB-8D3B-4DDB-BA83-379498FF038B}">
      <dgm:prSet/>
      <dgm:spPr/>
      <dgm:t>
        <a:bodyPr/>
        <a:lstStyle/>
        <a:p>
          <a:endParaRPr lang="es-ES"/>
        </a:p>
      </dgm:t>
    </dgm:pt>
    <dgm:pt modelId="{F2733E0E-FD4A-4CE2-BAD3-FC986B3F95D9}">
      <dgm:prSet phldrT="[Texto]" custT="1"/>
      <dgm:spPr/>
      <dgm:t>
        <a:bodyPr/>
        <a:lstStyle/>
        <a:p>
          <a:r>
            <a:rPr lang="es-MX" sz="2400" dirty="0" smtClean="0"/>
            <a:t>El ejemplo sería que el objetivo promocional se ha logrado en 70%.</a:t>
          </a:r>
          <a:endParaRPr lang="es-ES" sz="2400" dirty="0"/>
        </a:p>
      </dgm:t>
    </dgm:pt>
    <dgm:pt modelId="{8946C864-C4C0-406E-BAB8-4088190A7AB0}" type="parTrans" cxnId="{BAEBD94F-3A53-4405-83D9-93A6EB948940}">
      <dgm:prSet/>
      <dgm:spPr/>
      <dgm:t>
        <a:bodyPr/>
        <a:lstStyle/>
        <a:p>
          <a:endParaRPr lang="es-ES"/>
        </a:p>
      </dgm:t>
    </dgm:pt>
    <dgm:pt modelId="{49F77A8C-CA35-4345-99EB-774FFA2637FF}" type="sibTrans" cxnId="{BAEBD94F-3A53-4405-83D9-93A6EB948940}">
      <dgm:prSet/>
      <dgm:spPr/>
      <dgm:t>
        <a:bodyPr/>
        <a:lstStyle/>
        <a:p>
          <a:endParaRPr lang="es-ES"/>
        </a:p>
      </dgm:t>
    </dgm:pt>
    <dgm:pt modelId="{E8E6186F-CD33-4881-B4F5-7BFB0498B3AA}" type="pres">
      <dgm:prSet presAssocID="{F4DE5FE6-F0D5-44BC-B860-71A2EA9D6219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s-ES"/>
        </a:p>
      </dgm:t>
    </dgm:pt>
    <dgm:pt modelId="{791FBA99-676A-4051-A5AA-0BAD305B55AE}" type="pres">
      <dgm:prSet presAssocID="{F4DE5FE6-F0D5-44BC-B860-71A2EA9D6219}" presName="arrowNode" presStyleLbl="node1" presStyleIdx="0" presStyleCnt="1"/>
      <dgm:spPr/>
    </dgm:pt>
    <dgm:pt modelId="{92701B1B-A27D-4C79-99D9-FEFD3873373C}" type="pres">
      <dgm:prSet presAssocID="{7F7C62CD-F928-4263-82BF-C197645925B1}" presName="txNode1" presStyleLbl="revTx" presStyleIdx="0" presStyleCnt="4" custLinFactNeighborX="-4279" custLinFactNeighborY="334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F14FB5-88B7-49CD-9165-7B4C46A3C1BF}" type="pres">
      <dgm:prSet presAssocID="{93A2CC0E-D4FE-46B0-A12F-BA2B3856E3E3}" presName="txNode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714C2C-1176-408E-A95A-B4A8F3E9228F}" type="pres">
      <dgm:prSet presAssocID="{A0CCF4E6-91B7-488F-A171-9CF22095D570}" presName="dotNode2" presStyleCnt="0"/>
      <dgm:spPr/>
    </dgm:pt>
    <dgm:pt modelId="{805BA241-F279-49D1-A6FC-F753CD5AD936}" type="pres">
      <dgm:prSet presAssocID="{A0CCF4E6-91B7-488F-A171-9CF22095D570}" presName="dotRepeatNode" presStyleLbl="fgShp" presStyleIdx="0" presStyleCnt="2"/>
      <dgm:spPr/>
      <dgm:t>
        <a:bodyPr/>
        <a:lstStyle/>
        <a:p>
          <a:endParaRPr lang="es-ES"/>
        </a:p>
      </dgm:t>
    </dgm:pt>
    <dgm:pt modelId="{4334DC60-0D74-4C3E-96DA-883FA08B3913}" type="pres">
      <dgm:prSet presAssocID="{DCC955FE-FCA7-402D-940B-E0088281A51E}" presName="txNode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45C5F9-EFBE-4E61-8063-EB29E8F3D24E}" type="pres">
      <dgm:prSet presAssocID="{91302794-A641-4CEF-879E-40470BBBEEEC}" presName="dotNode3" presStyleCnt="0"/>
      <dgm:spPr/>
    </dgm:pt>
    <dgm:pt modelId="{8F7904D0-80D3-4FC1-B534-048469746227}" type="pres">
      <dgm:prSet presAssocID="{91302794-A641-4CEF-879E-40470BBBEEEC}" presName="dotRepeatNode" presStyleLbl="fgShp" presStyleIdx="1" presStyleCnt="2"/>
      <dgm:spPr/>
      <dgm:t>
        <a:bodyPr/>
        <a:lstStyle/>
        <a:p>
          <a:endParaRPr lang="es-ES"/>
        </a:p>
      </dgm:t>
    </dgm:pt>
    <dgm:pt modelId="{5D46DCD4-0069-4B5C-B649-91AB7C522695}" type="pres">
      <dgm:prSet presAssocID="{F2733E0E-FD4A-4CE2-BAD3-FC986B3F95D9}" presName="txNode4" presStyleLbl="revTx" presStyleIdx="3" presStyleCnt="4" custLinFactNeighborY="-280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32D16A-7C75-4EF0-B3D1-727E7C1DE051}" type="presOf" srcId="{F2733E0E-FD4A-4CE2-BAD3-FC986B3F95D9}" destId="{5D46DCD4-0069-4B5C-B649-91AB7C522695}" srcOrd="0" destOrd="0" presId="urn:microsoft.com/office/officeart/2009/3/layout/DescendingProcess"/>
    <dgm:cxn modelId="{BAEBD94F-3A53-4405-83D9-93A6EB948940}" srcId="{F4DE5FE6-F0D5-44BC-B860-71A2EA9D6219}" destId="{F2733E0E-FD4A-4CE2-BAD3-FC986B3F95D9}" srcOrd="3" destOrd="0" parTransId="{8946C864-C4C0-406E-BAB8-4088190A7AB0}" sibTransId="{49F77A8C-CA35-4345-99EB-774FFA2637FF}"/>
    <dgm:cxn modelId="{986E18FB-8D3B-4DDB-BA83-379498FF038B}" srcId="{F4DE5FE6-F0D5-44BC-B860-71A2EA9D6219}" destId="{DCC955FE-FCA7-402D-940B-E0088281A51E}" srcOrd="2" destOrd="0" parTransId="{605EF47F-1777-4A53-9C96-AA1508B34519}" sibTransId="{91302794-A641-4CEF-879E-40470BBBEEEC}"/>
    <dgm:cxn modelId="{C0774C42-0DBC-479E-98BD-CFEAAA0F449E}" type="presOf" srcId="{91302794-A641-4CEF-879E-40470BBBEEEC}" destId="{8F7904D0-80D3-4FC1-B534-048469746227}" srcOrd="0" destOrd="0" presId="urn:microsoft.com/office/officeart/2009/3/layout/DescendingProcess"/>
    <dgm:cxn modelId="{41F92007-64AB-49B3-BD42-A2D974B98E95}" type="presOf" srcId="{A0CCF4E6-91B7-488F-A171-9CF22095D570}" destId="{805BA241-F279-49D1-A6FC-F753CD5AD936}" srcOrd="0" destOrd="0" presId="urn:microsoft.com/office/officeart/2009/3/layout/DescendingProcess"/>
    <dgm:cxn modelId="{1D5F50CF-E102-4CB6-8F37-A133C267D9D0}" srcId="{F4DE5FE6-F0D5-44BC-B860-71A2EA9D6219}" destId="{93A2CC0E-D4FE-46B0-A12F-BA2B3856E3E3}" srcOrd="1" destOrd="0" parTransId="{0B8F01AB-5036-4B68-A8A2-3BAEA6D58B46}" sibTransId="{A0CCF4E6-91B7-488F-A171-9CF22095D570}"/>
    <dgm:cxn modelId="{B5DF4254-A847-4C63-8DE9-2FE7D563ABAF}" type="presOf" srcId="{DCC955FE-FCA7-402D-940B-E0088281A51E}" destId="{4334DC60-0D74-4C3E-96DA-883FA08B3913}" srcOrd="0" destOrd="0" presId="urn:microsoft.com/office/officeart/2009/3/layout/DescendingProcess"/>
    <dgm:cxn modelId="{36F3A479-6418-4D09-B9FB-CA40C9811DD3}" srcId="{F4DE5FE6-F0D5-44BC-B860-71A2EA9D6219}" destId="{7F7C62CD-F928-4263-82BF-C197645925B1}" srcOrd="0" destOrd="0" parTransId="{2FD9B2CB-B3AF-46A9-9BF5-1FDFAA26DA0B}" sibTransId="{18007844-B2D2-4408-843C-515D64F6091D}"/>
    <dgm:cxn modelId="{BE783DFB-F16E-46F2-8012-55863BB31EDC}" type="presOf" srcId="{93A2CC0E-D4FE-46B0-A12F-BA2B3856E3E3}" destId="{36F14FB5-88B7-49CD-9165-7B4C46A3C1BF}" srcOrd="0" destOrd="0" presId="urn:microsoft.com/office/officeart/2009/3/layout/DescendingProcess"/>
    <dgm:cxn modelId="{A61663DA-15FB-4276-968F-90D0B4E6B4B3}" type="presOf" srcId="{7F7C62CD-F928-4263-82BF-C197645925B1}" destId="{92701B1B-A27D-4C79-99D9-FEFD3873373C}" srcOrd="0" destOrd="0" presId="urn:microsoft.com/office/officeart/2009/3/layout/DescendingProcess"/>
    <dgm:cxn modelId="{DB5A0EDF-C8F2-466F-9D23-66BB7E012B32}" type="presOf" srcId="{F4DE5FE6-F0D5-44BC-B860-71A2EA9D6219}" destId="{E8E6186F-CD33-4881-B4F5-7BFB0498B3AA}" srcOrd="0" destOrd="0" presId="urn:microsoft.com/office/officeart/2009/3/layout/DescendingProcess"/>
    <dgm:cxn modelId="{E1113A83-30AB-42F1-B783-84D6786966FD}" type="presParOf" srcId="{E8E6186F-CD33-4881-B4F5-7BFB0498B3AA}" destId="{791FBA99-676A-4051-A5AA-0BAD305B55AE}" srcOrd="0" destOrd="0" presId="urn:microsoft.com/office/officeart/2009/3/layout/DescendingProcess"/>
    <dgm:cxn modelId="{784B21EA-AE79-4F3C-83DF-0DFBBB830155}" type="presParOf" srcId="{E8E6186F-CD33-4881-B4F5-7BFB0498B3AA}" destId="{92701B1B-A27D-4C79-99D9-FEFD3873373C}" srcOrd="1" destOrd="0" presId="urn:microsoft.com/office/officeart/2009/3/layout/DescendingProcess"/>
    <dgm:cxn modelId="{48579818-CC83-4C10-AC58-8D8B9C7FDE14}" type="presParOf" srcId="{E8E6186F-CD33-4881-B4F5-7BFB0498B3AA}" destId="{36F14FB5-88B7-49CD-9165-7B4C46A3C1BF}" srcOrd="2" destOrd="0" presId="urn:microsoft.com/office/officeart/2009/3/layout/DescendingProcess"/>
    <dgm:cxn modelId="{3FDDE589-3252-48D3-878A-5DCC5463D28A}" type="presParOf" srcId="{E8E6186F-CD33-4881-B4F5-7BFB0498B3AA}" destId="{85714C2C-1176-408E-A95A-B4A8F3E9228F}" srcOrd="3" destOrd="0" presId="urn:microsoft.com/office/officeart/2009/3/layout/DescendingProcess"/>
    <dgm:cxn modelId="{12DE37A7-75D4-423B-9449-3550FEF73357}" type="presParOf" srcId="{85714C2C-1176-408E-A95A-B4A8F3E9228F}" destId="{805BA241-F279-49D1-A6FC-F753CD5AD936}" srcOrd="0" destOrd="0" presId="urn:microsoft.com/office/officeart/2009/3/layout/DescendingProcess"/>
    <dgm:cxn modelId="{B8A025EE-F083-438B-8947-F3148523E936}" type="presParOf" srcId="{E8E6186F-CD33-4881-B4F5-7BFB0498B3AA}" destId="{4334DC60-0D74-4C3E-96DA-883FA08B3913}" srcOrd="4" destOrd="0" presId="urn:microsoft.com/office/officeart/2009/3/layout/DescendingProcess"/>
    <dgm:cxn modelId="{A695B87B-5B5A-4570-8537-855D8555DDC0}" type="presParOf" srcId="{E8E6186F-CD33-4881-B4F5-7BFB0498B3AA}" destId="{B145C5F9-EFBE-4E61-8063-EB29E8F3D24E}" srcOrd="5" destOrd="0" presId="urn:microsoft.com/office/officeart/2009/3/layout/DescendingProcess"/>
    <dgm:cxn modelId="{55E775E3-8D78-4C6A-9F4C-86295B59F4AC}" type="presParOf" srcId="{B145C5F9-EFBE-4E61-8063-EB29E8F3D24E}" destId="{8F7904D0-80D3-4FC1-B534-048469746227}" srcOrd="0" destOrd="0" presId="urn:microsoft.com/office/officeart/2009/3/layout/DescendingProcess"/>
    <dgm:cxn modelId="{37C81383-55D6-4E06-B990-2E7C286156D6}" type="presParOf" srcId="{E8E6186F-CD33-4881-B4F5-7BFB0498B3AA}" destId="{5D46DCD4-0069-4B5C-B649-91AB7C522695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47C6D0BD-2F64-4224-A140-59514875504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D0C96CD-1A5D-4137-A675-F440DA50DA45}">
      <dgm:prSet phldrT="[Texto]"/>
      <dgm:spPr/>
      <dgm:t>
        <a:bodyPr/>
        <a:lstStyle/>
        <a:p>
          <a:endParaRPr lang="es-ES" dirty="0"/>
        </a:p>
      </dgm:t>
    </dgm:pt>
    <dgm:pt modelId="{458F6C39-2E28-4E24-AD5F-9E4AFFE02BCC}" type="parTrans" cxnId="{DD0D56DC-4834-44FD-81EE-39229660C00B}">
      <dgm:prSet/>
      <dgm:spPr/>
      <dgm:t>
        <a:bodyPr/>
        <a:lstStyle/>
        <a:p>
          <a:endParaRPr lang="es-ES"/>
        </a:p>
      </dgm:t>
    </dgm:pt>
    <dgm:pt modelId="{DF2A3F9E-D789-4D1C-A16F-F801AEC74B2F}" type="sibTrans" cxnId="{DD0D56DC-4834-44FD-81EE-39229660C00B}">
      <dgm:prSet/>
      <dgm:spPr/>
      <dgm:t>
        <a:bodyPr/>
        <a:lstStyle/>
        <a:p>
          <a:endParaRPr lang="es-ES"/>
        </a:p>
      </dgm:t>
    </dgm:pt>
    <dgm:pt modelId="{B2CA8372-1C0A-4283-8C6E-2747A0ECD940}">
      <dgm:prSet phldrT="[Texto]" custT="1"/>
      <dgm:spPr/>
      <dgm:t>
        <a:bodyPr/>
        <a:lstStyle/>
        <a:p>
          <a:r>
            <a:rPr lang="es-MX" sz="2000" dirty="0" smtClean="0"/>
            <a:t>En cada uno de los sistemas se deben considerar los objetivos planteados.</a:t>
          </a:r>
          <a:endParaRPr lang="es-ES" sz="2000" dirty="0"/>
        </a:p>
      </dgm:t>
    </dgm:pt>
    <dgm:pt modelId="{3050C95B-249A-493A-A0E7-2A56D7C29D78}" type="parTrans" cxnId="{94ED8AE8-07F2-4565-BC58-E1D8647CDCA6}">
      <dgm:prSet/>
      <dgm:spPr/>
      <dgm:t>
        <a:bodyPr/>
        <a:lstStyle/>
        <a:p>
          <a:endParaRPr lang="es-ES"/>
        </a:p>
      </dgm:t>
    </dgm:pt>
    <dgm:pt modelId="{D3863BD0-C983-46F6-8FE8-82D728261A84}" type="sibTrans" cxnId="{94ED8AE8-07F2-4565-BC58-E1D8647CDCA6}">
      <dgm:prSet/>
      <dgm:spPr/>
      <dgm:t>
        <a:bodyPr/>
        <a:lstStyle/>
        <a:p>
          <a:endParaRPr lang="es-ES"/>
        </a:p>
      </dgm:t>
    </dgm:pt>
    <dgm:pt modelId="{B8969852-275B-4463-8712-C9842940D493}">
      <dgm:prSet phldrT="[Texto]" custT="1"/>
      <dgm:spPr/>
      <dgm:t>
        <a:bodyPr/>
        <a:lstStyle/>
        <a:p>
          <a:r>
            <a:rPr lang="es-MX" sz="2400" dirty="0" smtClean="0"/>
            <a:t>objetivo 1</a:t>
          </a:r>
          <a:endParaRPr lang="es-ES" sz="2400" dirty="0"/>
        </a:p>
      </dgm:t>
    </dgm:pt>
    <dgm:pt modelId="{5FA12DA8-CD9A-4DBB-A007-69027A4FD8D0}" type="parTrans" cxnId="{A340B106-757B-4B3A-9E7C-25B7471A3FF9}">
      <dgm:prSet/>
      <dgm:spPr/>
      <dgm:t>
        <a:bodyPr/>
        <a:lstStyle/>
        <a:p>
          <a:endParaRPr lang="es-ES"/>
        </a:p>
      </dgm:t>
    </dgm:pt>
    <dgm:pt modelId="{588F39F4-6119-4A59-8DBB-F3DC35AF8E36}" type="sibTrans" cxnId="{A340B106-757B-4B3A-9E7C-25B7471A3FF9}">
      <dgm:prSet/>
      <dgm:spPr/>
      <dgm:t>
        <a:bodyPr/>
        <a:lstStyle/>
        <a:p>
          <a:endParaRPr lang="es-ES"/>
        </a:p>
      </dgm:t>
    </dgm:pt>
    <dgm:pt modelId="{14CFDAB4-B946-4A05-A538-F7E3A56EE8B0}">
      <dgm:prSet phldrT="[Texto]" custT="1"/>
      <dgm:spPr/>
      <dgm:t>
        <a:bodyPr/>
        <a:lstStyle/>
        <a:p>
          <a:r>
            <a:rPr lang="es-MX" sz="2400" dirty="0" smtClean="0"/>
            <a:t>mide el impacto nutricional (disminución de la prevalencia de la desnutrición aguda)</a:t>
          </a:r>
          <a:endParaRPr lang="es-ES" sz="2400" dirty="0"/>
        </a:p>
      </dgm:t>
    </dgm:pt>
    <dgm:pt modelId="{8EB090BB-FBC7-4FE2-8E24-46535FBBB296}" type="parTrans" cxnId="{A0A7D712-E87E-4D3C-8188-77A85AAB7945}">
      <dgm:prSet/>
      <dgm:spPr/>
      <dgm:t>
        <a:bodyPr/>
        <a:lstStyle/>
        <a:p>
          <a:endParaRPr lang="es-ES"/>
        </a:p>
      </dgm:t>
    </dgm:pt>
    <dgm:pt modelId="{CA284148-A51A-44D4-91D8-656877B9AB9F}" type="sibTrans" cxnId="{A0A7D712-E87E-4D3C-8188-77A85AAB7945}">
      <dgm:prSet/>
      <dgm:spPr/>
      <dgm:t>
        <a:bodyPr/>
        <a:lstStyle/>
        <a:p>
          <a:endParaRPr lang="es-ES"/>
        </a:p>
      </dgm:t>
    </dgm:pt>
    <dgm:pt modelId="{A4E3B897-A477-4976-8305-0CC7567D1C85}">
      <dgm:prSet phldrT="[Texto]" custT="1"/>
      <dgm:spPr/>
      <dgm:t>
        <a:bodyPr/>
        <a:lstStyle/>
        <a:p>
          <a:r>
            <a:rPr lang="es-MX" sz="2400" dirty="0" smtClean="0"/>
            <a:t>objetivo 2</a:t>
          </a:r>
          <a:endParaRPr lang="es-ES" sz="2400" dirty="0"/>
        </a:p>
      </dgm:t>
    </dgm:pt>
    <dgm:pt modelId="{4370B721-C781-4461-9D38-951D21A3E8A5}" type="parTrans" cxnId="{EBE99174-1535-4B51-9E04-D1B07E5BD21A}">
      <dgm:prSet/>
      <dgm:spPr/>
      <dgm:t>
        <a:bodyPr/>
        <a:lstStyle/>
        <a:p>
          <a:endParaRPr lang="es-ES"/>
        </a:p>
      </dgm:t>
    </dgm:pt>
    <dgm:pt modelId="{7458A86F-DADE-4E01-BDB2-6D75D828B397}" type="sibTrans" cxnId="{EBE99174-1535-4B51-9E04-D1B07E5BD21A}">
      <dgm:prSet/>
      <dgm:spPr/>
      <dgm:t>
        <a:bodyPr/>
        <a:lstStyle/>
        <a:p>
          <a:endParaRPr lang="es-ES"/>
        </a:p>
      </dgm:t>
    </dgm:pt>
    <dgm:pt modelId="{791859FA-7ED7-43BE-A3C4-1563EBF5719F}">
      <dgm:prSet phldrT="[Texto]"/>
      <dgm:spPr/>
      <dgm:t>
        <a:bodyPr/>
        <a:lstStyle/>
        <a:p>
          <a:r>
            <a:rPr lang="es-MX" dirty="0" smtClean="0"/>
            <a:t>es entonces el impacto educativo, medido por medio de los dos indicadores previamente mencionados y está constituido por el promedio simple de los objetivos 2.1 y </a:t>
          </a:r>
          <a:r>
            <a:rPr lang="es-MX" dirty="0" smtClean="0"/>
            <a:t>2.2</a:t>
          </a:r>
          <a:endParaRPr lang="es-ES" dirty="0"/>
        </a:p>
      </dgm:t>
    </dgm:pt>
    <dgm:pt modelId="{40B1AAD8-16B2-45AC-A2C0-B9FB5324E1C6}" type="parTrans" cxnId="{185574F0-784B-41E8-A521-8C34EBF7DBF2}">
      <dgm:prSet/>
      <dgm:spPr/>
      <dgm:t>
        <a:bodyPr/>
        <a:lstStyle/>
        <a:p>
          <a:endParaRPr lang="es-ES"/>
        </a:p>
      </dgm:t>
    </dgm:pt>
    <dgm:pt modelId="{00A409AD-E8FB-4DFA-BBB3-84B2329B9BF2}" type="sibTrans" cxnId="{185574F0-784B-41E8-A521-8C34EBF7DBF2}">
      <dgm:prSet/>
      <dgm:spPr/>
      <dgm:t>
        <a:bodyPr/>
        <a:lstStyle/>
        <a:p>
          <a:endParaRPr lang="es-ES"/>
        </a:p>
      </dgm:t>
    </dgm:pt>
    <dgm:pt modelId="{1DFC8810-2E1A-425A-BC76-77F55BCF0AAD}">
      <dgm:prSet custT="1"/>
      <dgm:spPr/>
      <dgm:t>
        <a:bodyPr/>
        <a:lstStyle/>
        <a:p>
          <a:endParaRPr lang="es-ES" sz="2000" dirty="0"/>
        </a:p>
      </dgm:t>
    </dgm:pt>
    <dgm:pt modelId="{DA0DD8F9-BA4C-48A6-BCB6-3D6B3DBC5D99}" type="parTrans" cxnId="{93CBAA1B-705E-4E66-A219-456DC054F20C}">
      <dgm:prSet/>
      <dgm:spPr/>
      <dgm:t>
        <a:bodyPr/>
        <a:lstStyle/>
        <a:p>
          <a:endParaRPr lang="es-ES"/>
        </a:p>
      </dgm:t>
    </dgm:pt>
    <dgm:pt modelId="{C61A07E6-0B94-46AD-9F57-46A2908138C0}" type="sibTrans" cxnId="{93CBAA1B-705E-4E66-A219-456DC054F20C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>
      <mc:Choice xmlns:a14="http://schemas.microsoft.com/office/drawing/2010/main" Requires="a14">
        <dgm:pt modelId="{542928BD-947D-4722-AA9B-82C3D4E06ED4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>
                      <m:fPr>
                        <m:ctrlPr>
                          <a:rPr lang="es-ES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MX" sz="2000" i="1">
                            <a:latin typeface="Cambria Math"/>
                          </a:rPr>
                          <m:t>𝐴</m:t>
                        </m:r>
                        <m:r>
                          <a:rPr lang="es-MX" sz="2000" i="1">
                            <a:latin typeface="Cambria Math"/>
                          </a:rPr>
                          <m:t>→</m:t>
                        </m:r>
                        <m:r>
                          <a:rPr lang="es-MX" sz="2000" i="1">
                            <a:latin typeface="Cambria Math"/>
                          </a:rPr>
                          <m:t>𝑁𝐸𝑃</m:t>
                        </m:r>
                      </m:num>
                      <m:den>
                        <m:r>
                          <a:rPr lang="es-MX" sz="2000" i="1">
                            <a:latin typeface="Cambria Math"/>
                          </a:rPr>
                          <m:t>(1, 2, 3)</m:t>
                        </m:r>
                      </m:den>
                    </m:f>
                    <m:r>
                      <a:rPr lang="es-MX" sz="2000" i="1">
                        <a:latin typeface="Cambria Math"/>
                      </a:rPr>
                      <m:t>;</m:t>
                    </m:r>
                  </m:oMath>
                  <m:oMath xmlns:m="http://schemas.openxmlformats.org/officeDocument/2006/math">
                    <m:f>
                      <m:fPr>
                        <m:ctrlPr>
                          <a:rPr lang="es-E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s-MX" sz="2000" i="1">
                            <a:latin typeface="Cambria Math"/>
                          </a:rPr>
                          <m:t>𝐵</m:t>
                        </m:r>
                        <m:r>
                          <a:rPr lang="es-MX" sz="2000" i="1">
                            <a:latin typeface="Cambria Math"/>
                          </a:rPr>
                          <m:t>→</m:t>
                        </m:r>
                        <m:r>
                          <a:rPr lang="es-MX" sz="2000" i="1">
                            <a:latin typeface="Cambria Math"/>
                          </a:rPr>
                          <m:t>𝑁𝐸𝑃</m:t>
                        </m:r>
                      </m:num>
                      <m:den>
                        <m:r>
                          <a:rPr lang="es-MX" sz="2000" i="1">
                            <a:latin typeface="Cambria Math"/>
                          </a:rPr>
                          <m:t>(1, 2, 3)</m:t>
                        </m:r>
                      </m:den>
                    </m:f>
                    <m:r>
                      <a:rPr lang="es-MX" sz="2000" i="1">
                        <a:latin typeface="Cambria Math"/>
                      </a:rPr>
                      <m:t>;</m:t>
                    </m:r>
                  </m:oMath>
                  <m:oMath xmlns:m="http://schemas.openxmlformats.org/officeDocument/2006/math">
                    <m:f>
                      <m:fPr>
                        <m:ctrlPr>
                          <a:rPr lang="es-E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s-MX" sz="2000" i="1">
                            <a:latin typeface="Cambria Math"/>
                          </a:rPr>
                          <m:t>𝐶</m:t>
                        </m:r>
                        <m:r>
                          <a:rPr lang="es-MX" sz="2000" i="1">
                            <a:latin typeface="Cambria Math"/>
                          </a:rPr>
                          <m:t>→</m:t>
                        </m:r>
                        <m:r>
                          <a:rPr lang="es-MX" sz="2000" i="1">
                            <a:latin typeface="Cambria Math"/>
                          </a:rPr>
                          <m:t>𝑁𝐸𝑃</m:t>
                        </m:r>
                      </m:num>
                      <m:den>
                        <m:r>
                          <a:rPr lang="es-MX" sz="2000" i="1">
                            <a:latin typeface="Cambria Math"/>
                          </a:rPr>
                          <m:t>(1, 2, 3)</m:t>
                        </m:r>
                      </m:den>
                    </m:f>
                  </m:oMath>
                </m:oMathPara>
              </a14:m>
              <a:endParaRPr lang="es-ES" sz="2000" dirty="0"/>
            </a:p>
          </dgm:t>
        </dgm:pt>
      </mc:Choice>
      <mc:Fallback>
        <dgm:pt modelId="{542928BD-947D-4722-AA9B-82C3D4E06ED4}">
          <dgm:prSet custT="1"/>
          <dgm:spPr/>
          <dgm:t>
            <a:bodyPr/>
            <a:lstStyle/>
            <a:p>
              <a:pPr/>
              <a:r>
                <a:rPr lang="es-ES" sz="2000" i="0" smtClean="0">
                  <a:latin typeface="Cambria Math"/>
                </a:rPr>
                <a:t>(</a:t>
              </a:r>
              <a:r>
                <a:rPr lang="es-MX" sz="2000" i="0">
                  <a:latin typeface="Cambria Math"/>
                </a:rPr>
                <a:t>𝐴→𝑁𝐸𝑃</a:t>
              </a:r>
              <a:r>
                <a:rPr lang="es-ES" sz="2000" i="0" smtClean="0">
                  <a:latin typeface="Cambria Math"/>
                </a:rPr>
                <a:t>)/(</a:t>
              </a:r>
              <a:r>
                <a:rPr lang="es-MX" sz="2000" i="0">
                  <a:latin typeface="Cambria Math"/>
                </a:rPr>
                <a:t>(1, 2, 3)</a:t>
              </a:r>
              <a:r>
                <a:rPr lang="es-ES" sz="2000" i="0" smtClean="0">
                  <a:latin typeface="Cambria Math"/>
                </a:rPr>
                <a:t>)</a:t>
              </a:r>
              <a:r>
                <a:rPr lang="es-MX" sz="2000" i="0">
                  <a:latin typeface="Cambria Math"/>
                </a:rPr>
                <a:t>;</a:t>
              </a:r>
              <a:r>
                <a:rPr lang="es-ES" sz="2000" i="1" dirty="0" smtClean="0">
                  <a:latin typeface="Cambria Math"/>
                </a:rPr>
                <a:t/>
              </a:r>
              <a:br>
                <a:rPr lang="es-ES" sz="2000" i="1" dirty="0" smtClean="0">
                  <a:latin typeface="Cambria Math"/>
                </a:rPr>
              </a:br>
              <a:r>
                <a:rPr lang="es-ES" sz="2000" i="0">
                  <a:latin typeface="Cambria Math"/>
                </a:rPr>
                <a:t>(</a:t>
              </a:r>
              <a:r>
                <a:rPr lang="es-MX" sz="2000" i="0">
                  <a:latin typeface="Cambria Math"/>
                </a:rPr>
                <a:t>𝐵→𝑁𝐸𝑃</a:t>
              </a:r>
              <a:r>
                <a:rPr lang="es-ES" sz="2000" i="0">
                  <a:latin typeface="Cambria Math"/>
                </a:rPr>
                <a:t>)/(</a:t>
              </a:r>
              <a:r>
                <a:rPr lang="es-MX" sz="2000" i="0">
                  <a:latin typeface="Cambria Math"/>
                </a:rPr>
                <a:t>(1, 2, 3)</a:t>
              </a:r>
              <a:r>
                <a:rPr lang="es-ES" sz="2000" i="0">
                  <a:latin typeface="Cambria Math"/>
                </a:rPr>
                <a:t>)</a:t>
              </a:r>
              <a:r>
                <a:rPr lang="es-MX" sz="2000" i="0">
                  <a:latin typeface="Cambria Math"/>
                </a:rPr>
                <a:t>;</a:t>
              </a:r>
              <a:r>
                <a:rPr lang="es-ES" sz="2000" i="1" dirty="0" smtClean="0">
                  <a:latin typeface="Cambria Math"/>
                </a:rPr>
                <a:t/>
              </a:r>
              <a:br>
                <a:rPr lang="es-ES" sz="2000" i="1" dirty="0" smtClean="0">
                  <a:latin typeface="Cambria Math"/>
                </a:rPr>
              </a:br>
              <a:r>
                <a:rPr lang="es-ES" sz="2000" i="0">
                  <a:latin typeface="Cambria Math"/>
                </a:rPr>
                <a:t>(</a:t>
              </a:r>
              <a:r>
                <a:rPr lang="es-MX" sz="2000" i="0">
                  <a:latin typeface="Cambria Math"/>
                </a:rPr>
                <a:t>𝐶→𝑁𝐸𝑃</a:t>
              </a:r>
              <a:r>
                <a:rPr lang="es-ES" sz="2000" i="0">
                  <a:latin typeface="Cambria Math"/>
                </a:rPr>
                <a:t>)/(</a:t>
              </a:r>
              <a:r>
                <a:rPr lang="es-MX" sz="2000" i="0">
                  <a:latin typeface="Cambria Math"/>
                </a:rPr>
                <a:t>(1, 2, 3)</a:t>
              </a:r>
              <a:r>
                <a:rPr lang="es-ES" sz="2000" i="0">
                  <a:latin typeface="Cambria Math"/>
                </a:rPr>
                <a:t>)</a:t>
              </a:r>
              <a:endParaRPr lang="es-ES" sz="2000" dirty="0"/>
            </a:p>
          </dgm:t>
        </dgm:pt>
      </mc:Fallback>
    </mc:AlternateContent>
    <dgm:pt modelId="{E0DDA4B5-B3B0-4916-86D7-3CDD0B78A7D9}" type="parTrans" cxnId="{D17C7E1E-CF54-4866-9E2D-B899BFD6556F}">
      <dgm:prSet/>
      <dgm:spPr/>
      <dgm:t>
        <a:bodyPr/>
        <a:lstStyle/>
        <a:p>
          <a:endParaRPr lang="es-ES"/>
        </a:p>
      </dgm:t>
    </dgm:pt>
    <dgm:pt modelId="{E8B7C8F2-10A7-4A22-B5B2-6733BAA109B0}" type="sibTrans" cxnId="{D17C7E1E-CF54-4866-9E2D-B899BFD6556F}">
      <dgm:prSet/>
      <dgm:spPr/>
      <dgm:t>
        <a:bodyPr/>
        <a:lstStyle/>
        <a:p>
          <a:endParaRPr lang="es-ES"/>
        </a:p>
      </dgm:t>
    </dgm:pt>
    <dgm:pt modelId="{95DC80EE-08A1-4A0E-A004-8D77A32786D3}">
      <dgm:prSet phldrT="[Texto]" custT="1"/>
      <dgm:spPr/>
      <dgm:t>
        <a:bodyPr/>
        <a:lstStyle/>
        <a:p>
          <a:r>
            <a:rPr lang="es-MX" sz="2400" dirty="0" smtClean="0"/>
            <a:t>objetivo 3</a:t>
          </a:r>
          <a:endParaRPr lang="es-ES" sz="2400" dirty="0"/>
        </a:p>
      </dgm:t>
    </dgm:pt>
    <dgm:pt modelId="{92D3AB45-FA2E-4041-838C-17D4F59E6BDB}" type="parTrans" cxnId="{074F1758-61F0-4B59-9C40-2E2860118913}">
      <dgm:prSet/>
      <dgm:spPr/>
      <dgm:t>
        <a:bodyPr/>
        <a:lstStyle/>
        <a:p>
          <a:endParaRPr lang="es-ES"/>
        </a:p>
      </dgm:t>
    </dgm:pt>
    <dgm:pt modelId="{DF1968BF-956D-478A-A5EF-F20B9AA8473A}" type="sibTrans" cxnId="{074F1758-61F0-4B59-9C40-2E2860118913}">
      <dgm:prSet/>
      <dgm:spPr/>
      <dgm:t>
        <a:bodyPr/>
        <a:lstStyle/>
        <a:p>
          <a:endParaRPr lang="es-ES"/>
        </a:p>
      </dgm:t>
    </dgm:pt>
    <dgm:pt modelId="{C0AA399B-56F8-432D-82A5-821080522CA7}">
      <dgm:prSet custT="1"/>
      <dgm:spPr/>
      <dgm:t>
        <a:bodyPr/>
        <a:lstStyle/>
        <a:p>
          <a:r>
            <a:rPr lang="es-MX" sz="2800" dirty="0" smtClean="0"/>
            <a:t>es el grado de alcance del objetivo promocional</a:t>
          </a:r>
          <a:endParaRPr lang="es-ES" sz="2800" dirty="0"/>
        </a:p>
      </dgm:t>
    </dgm:pt>
    <dgm:pt modelId="{53150744-424C-4C87-A704-23D3AD82C5FF}" type="parTrans" cxnId="{C3768109-0241-40AE-AA96-9E58C5A0060F}">
      <dgm:prSet/>
      <dgm:spPr/>
      <dgm:t>
        <a:bodyPr/>
        <a:lstStyle/>
        <a:p>
          <a:endParaRPr lang="es-ES"/>
        </a:p>
      </dgm:t>
    </dgm:pt>
    <dgm:pt modelId="{DB01188A-B91C-47EF-A00B-F46387525C51}" type="sibTrans" cxnId="{C3768109-0241-40AE-AA96-9E58C5A0060F}">
      <dgm:prSet/>
      <dgm:spPr/>
      <dgm:t>
        <a:bodyPr/>
        <a:lstStyle/>
        <a:p>
          <a:endParaRPr lang="es-ES"/>
        </a:p>
      </dgm:t>
    </dgm:pt>
    <dgm:pt modelId="{6E616672-2B7B-4700-B608-D8189638A637}" type="pres">
      <dgm:prSet presAssocID="{47C6D0BD-2F64-4224-A140-5951487550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EE7B163-BF59-4CEE-9600-397EA1E7DF28}" type="pres">
      <dgm:prSet presAssocID="{FD0C96CD-1A5D-4137-A675-F440DA50DA45}" presName="composite" presStyleCnt="0"/>
      <dgm:spPr/>
    </dgm:pt>
    <dgm:pt modelId="{E501E708-6E49-4BC5-8796-4F85B7B5BFCC}" type="pres">
      <dgm:prSet presAssocID="{FD0C96CD-1A5D-4137-A675-F440DA50DA4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0F9119-BB7E-4D48-AE25-635FA8FEBB90}" type="pres">
      <dgm:prSet presAssocID="{FD0C96CD-1A5D-4137-A675-F440DA50DA45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504A8D-438D-4788-A93F-D315662FAC94}" type="pres">
      <dgm:prSet presAssocID="{DF2A3F9E-D789-4D1C-A16F-F801AEC74B2F}" presName="space" presStyleCnt="0"/>
      <dgm:spPr/>
    </dgm:pt>
    <dgm:pt modelId="{231416B1-C044-4D48-A165-9965F8FA599E}" type="pres">
      <dgm:prSet presAssocID="{B8969852-275B-4463-8712-C9842940D493}" presName="composite" presStyleCnt="0"/>
      <dgm:spPr/>
    </dgm:pt>
    <dgm:pt modelId="{419C16B9-15EF-402D-BE63-958BFCDE240F}" type="pres">
      <dgm:prSet presAssocID="{B8969852-275B-4463-8712-C9842940D49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5F3696-EDDC-41FC-949F-9CDF8762D9FB}" type="pres">
      <dgm:prSet presAssocID="{B8969852-275B-4463-8712-C9842940D493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375F88-4E6E-4CFF-AAE6-53FDD1B02FA2}" type="pres">
      <dgm:prSet presAssocID="{588F39F4-6119-4A59-8DBB-F3DC35AF8E36}" presName="space" presStyleCnt="0"/>
      <dgm:spPr/>
    </dgm:pt>
    <dgm:pt modelId="{FDB08102-65BB-4DB8-BBDF-6793006F7608}" type="pres">
      <dgm:prSet presAssocID="{A4E3B897-A477-4976-8305-0CC7567D1C85}" presName="composite" presStyleCnt="0"/>
      <dgm:spPr/>
    </dgm:pt>
    <dgm:pt modelId="{E3A0A206-A660-4A54-A4A2-65E015C57804}" type="pres">
      <dgm:prSet presAssocID="{A4E3B897-A477-4976-8305-0CC7567D1C8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EAA4B-241A-406C-84EF-576953413C0C}" type="pres">
      <dgm:prSet presAssocID="{A4E3B897-A477-4976-8305-0CC7567D1C85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35668C-0377-4D6C-ACC7-9C702E3EF4FF}" type="pres">
      <dgm:prSet presAssocID="{7458A86F-DADE-4E01-BDB2-6D75D828B397}" presName="space" presStyleCnt="0"/>
      <dgm:spPr/>
    </dgm:pt>
    <dgm:pt modelId="{D840DADE-E6D2-4646-B0F6-928D3BD0D74B}" type="pres">
      <dgm:prSet presAssocID="{95DC80EE-08A1-4A0E-A004-8D77A32786D3}" presName="composite" presStyleCnt="0"/>
      <dgm:spPr/>
    </dgm:pt>
    <dgm:pt modelId="{83F5CF1E-F0DC-4F08-842F-250ECE8BED6E}" type="pres">
      <dgm:prSet presAssocID="{95DC80EE-08A1-4A0E-A004-8D77A32786D3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61D763-B3A4-4433-B34F-F8A297B28F3A}" type="pres">
      <dgm:prSet presAssocID="{95DC80EE-08A1-4A0E-A004-8D77A32786D3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603A669-24C1-4BFA-8F66-0B3C2B365478}" type="presOf" srcId="{B2CA8372-1C0A-4283-8C6E-2747A0ECD940}" destId="{E20F9119-BB7E-4D48-AE25-635FA8FEBB90}" srcOrd="0" destOrd="0" presId="urn:microsoft.com/office/officeart/2005/8/layout/hList1"/>
    <dgm:cxn modelId="{074F1758-61F0-4B59-9C40-2E2860118913}" srcId="{47C6D0BD-2F64-4224-A140-595148755040}" destId="{95DC80EE-08A1-4A0E-A004-8D77A32786D3}" srcOrd="3" destOrd="0" parTransId="{92D3AB45-FA2E-4041-838C-17D4F59E6BDB}" sibTransId="{DF1968BF-956D-478A-A5EF-F20B9AA8473A}"/>
    <dgm:cxn modelId="{270A52AF-BA36-4D80-97F4-AF7CFCE1EB30}" type="presOf" srcId="{FD0C96CD-1A5D-4137-A675-F440DA50DA45}" destId="{E501E708-6E49-4BC5-8796-4F85B7B5BFCC}" srcOrd="0" destOrd="0" presId="urn:microsoft.com/office/officeart/2005/8/layout/hList1"/>
    <dgm:cxn modelId="{0B486769-436F-429E-8097-521BE8F68F1B}" type="presOf" srcId="{791859FA-7ED7-43BE-A3C4-1563EBF5719F}" destId="{118EAA4B-241A-406C-84EF-576953413C0C}" srcOrd="0" destOrd="0" presId="urn:microsoft.com/office/officeart/2005/8/layout/hList1"/>
    <dgm:cxn modelId="{18DD96A4-0A5C-4E69-AF33-0B4036ABB50E}" type="presOf" srcId="{A4E3B897-A477-4976-8305-0CC7567D1C85}" destId="{E3A0A206-A660-4A54-A4A2-65E015C57804}" srcOrd="0" destOrd="0" presId="urn:microsoft.com/office/officeart/2005/8/layout/hList1"/>
    <dgm:cxn modelId="{46815A43-C8D4-43E8-A8F3-EC0A7EF6551E}" type="presOf" srcId="{14CFDAB4-B946-4A05-A538-F7E3A56EE8B0}" destId="{405F3696-EDDC-41FC-949F-9CDF8762D9FB}" srcOrd="0" destOrd="0" presId="urn:microsoft.com/office/officeart/2005/8/layout/hList1"/>
    <dgm:cxn modelId="{EBE99174-1535-4B51-9E04-D1B07E5BD21A}" srcId="{47C6D0BD-2F64-4224-A140-595148755040}" destId="{A4E3B897-A477-4976-8305-0CC7567D1C85}" srcOrd="2" destOrd="0" parTransId="{4370B721-C781-4461-9D38-951D21A3E8A5}" sibTransId="{7458A86F-DADE-4E01-BDB2-6D75D828B397}"/>
    <dgm:cxn modelId="{A0A7D712-E87E-4D3C-8188-77A85AAB7945}" srcId="{B8969852-275B-4463-8712-C9842940D493}" destId="{14CFDAB4-B946-4A05-A538-F7E3A56EE8B0}" srcOrd="0" destOrd="0" parTransId="{8EB090BB-FBC7-4FE2-8E24-46535FBBB296}" sibTransId="{CA284148-A51A-44D4-91D8-656877B9AB9F}"/>
    <dgm:cxn modelId="{BDCB2E21-9E10-47CF-A696-297078E73C91}" type="presOf" srcId="{1DFC8810-2E1A-425A-BC76-77F55BCF0AAD}" destId="{E20F9119-BB7E-4D48-AE25-635FA8FEBB90}" srcOrd="0" destOrd="1" presId="urn:microsoft.com/office/officeart/2005/8/layout/hList1"/>
    <dgm:cxn modelId="{C3768109-0241-40AE-AA96-9E58C5A0060F}" srcId="{95DC80EE-08A1-4A0E-A004-8D77A32786D3}" destId="{C0AA399B-56F8-432D-82A5-821080522CA7}" srcOrd="0" destOrd="0" parTransId="{53150744-424C-4C87-A704-23D3AD82C5FF}" sibTransId="{DB01188A-B91C-47EF-A00B-F46387525C51}"/>
    <dgm:cxn modelId="{0609F91A-B113-4FE5-9538-9D57E1661F39}" type="presOf" srcId="{95DC80EE-08A1-4A0E-A004-8D77A32786D3}" destId="{83F5CF1E-F0DC-4F08-842F-250ECE8BED6E}" srcOrd="0" destOrd="0" presId="urn:microsoft.com/office/officeart/2005/8/layout/hList1"/>
    <dgm:cxn modelId="{94ED8AE8-07F2-4565-BC58-E1D8647CDCA6}" srcId="{FD0C96CD-1A5D-4137-A675-F440DA50DA45}" destId="{B2CA8372-1C0A-4283-8C6E-2747A0ECD940}" srcOrd="0" destOrd="0" parTransId="{3050C95B-249A-493A-A0E7-2A56D7C29D78}" sibTransId="{D3863BD0-C983-46F6-8FE8-82D728261A84}"/>
    <dgm:cxn modelId="{E3EF4C1A-42F5-4EBA-84F5-18F16255F2F7}" type="presOf" srcId="{C0AA399B-56F8-432D-82A5-821080522CA7}" destId="{BB61D763-B3A4-4433-B34F-F8A297B28F3A}" srcOrd="0" destOrd="0" presId="urn:microsoft.com/office/officeart/2005/8/layout/hList1"/>
    <dgm:cxn modelId="{B548CBC1-FB1D-49B9-99BC-6A221FE2F143}" type="presOf" srcId="{542928BD-947D-4722-AA9B-82C3D4E06ED4}" destId="{E20F9119-BB7E-4D48-AE25-635FA8FEBB90}" srcOrd="0" destOrd="2" presId="urn:microsoft.com/office/officeart/2005/8/layout/hList1"/>
    <dgm:cxn modelId="{185574F0-784B-41E8-A521-8C34EBF7DBF2}" srcId="{A4E3B897-A477-4976-8305-0CC7567D1C85}" destId="{791859FA-7ED7-43BE-A3C4-1563EBF5719F}" srcOrd="0" destOrd="0" parTransId="{40B1AAD8-16B2-45AC-A2C0-B9FB5324E1C6}" sibTransId="{00A409AD-E8FB-4DFA-BBB3-84B2329B9BF2}"/>
    <dgm:cxn modelId="{DD0D56DC-4834-44FD-81EE-39229660C00B}" srcId="{47C6D0BD-2F64-4224-A140-595148755040}" destId="{FD0C96CD-1A5D-4137-A675-F440DA50DA45}" srcOrd="0" destOrd="0" parTransId="{458F6C39-2E28-4E24-AD5F-9E4AFFE02BCC}" sibTransId="{DF2A3F9E-D789-4D1C-A16F-F801AEC74B2F}"/>
    <dgm:cxn modelId="{034F9B87-16B6-4D30-8A12-9BF45925B3CD}" type="presOf" srcId="{B8969852-275B-4463-8712-C9842940D493}" destId="{419C16B9-15EF-402D-BE63-958BFCDE240F}" srcOrd="0" destOrd="0" presId="urn:microsoft.com/office/officeart/2005/8/layout/hList1"/>
    <dgm:cxn modelId="{A340B106-757B-4B3A-9E7C-25B7471A3FF9}" srcId="{47C6D0BD-2F64-4224-A140-595148755040}" destId="{B8969852-275B-4463-8712-C9842940D493}" srcOrd="1" destOrd="0" parTransId="{5FA12DA8-CD9A-4DBB-A007-69027A4FD8D0}" sibTransId="{588F39F4-6119-4A59-8DBB-F3DC35AF8E36}"/>
    <dgm:cxn modelId="{D00D607A-3F1A-4386-98DD-674EBE562CB3}" type="presOf" srcId="{47C6D0BD-2F64-4224-A140-595148755040}" destId="{6E616672-2B7B-4700-B608-D8189638A637}" srcOrd="0" destOrd="0" presId="urn:microsoft.com/office/officeart/2005/8/layout/hList1"/>
    <dgm:cxn modelId="{93CBAA1B-705E-4E66-A219-456DC054F20C}" srcId="{FD0C96CD-1A5D-4137-A675-F440DA50DA45}" destId="{1DFC8810-2E1A-425A-BC76-77F55BCF0AAD}" srcOrd="1" destOrd="0" parTransId="{DA0DD8F9-BA4C-48A6-BCB6-3D6B3DBC5D99}" sibTransId="{C61A07E6-0B94-46AD-9F57-46A2908138C0}"/>
    <dgm:cxn modelId="{D17C7E1E-CF54-4866-9E2D-B899BFD6556F}" srcId="{FD0C96CD-1A5D-4137-A675-F440DA50DA45}" destId="{542928BD-947D-4722-AA9B-82C3D4E06ED4}" srcOrd="2" destOrd="0" parTransId="{E0DDA4B5-B3B0-4916-86D7-3CDD0B78A7D9}" sibTransId="{E8B7C8F2-10A7-4A22-B5B2-6733BAA109B0}"/>
    <dgm:cxn modelId="{A5DCB5AA-8647-4E65-858B-75DE2DCB34D8}" type="presParOf" srcId="{6E616672-2B7B-4700-B608-D8189638A637}" destId="{7EE7B163-BF59-4CEE-9600-397EA1E7DF28}" srcOrd="0" destOrd="0" presId="urn:microsoft.com/office/officeart/2005/8/layout/hList1"/>
    <dgm:cxn modelId="{B03EAE8B-B080-410D-9D63-CB3DB35E35F4}" type="presParOf" srcId="{7EE7B163-BF59-4CEE-9600-397EA1E7DF28}" destId="{E501E708-6E49-4BC5-8796-4F85B7B5BFCC}" srcOrd="0" destOrd="0" presId="urn:microsoft.com/office/officeart/2005/8/layout/hList1"/>
    <dgm:cxn modelId="{6D93D63D-B805-426D-9C9C-E4BC164A015F}" type="presParOf" srcId="{7EE7B163-BF59-4CEE-9600-397EA1E7DF28}" destId="{E20F9119-BB7E-4D48-AE25-635FA8FEBB90}" srcOrd="1" destOrd="0" presId="urn:microsoft.com/office/officeart/2005/8/layout/hList1"/>
    <dgm:cxn modelId="{76FA4E12-7A0D-4269-970D-5BC41E761768}" type="presParOf" srcId="{6E616672-2B7B-4700-B608-D8189638A637}" destId="{0E504A8D-438D-4788-A93F-D315662FAC94}" srcOrd="1" destOrd="0" presId="urn:microsoft.com/office/officeart/2005/8/layout/hList1"/>
    <dgm:cxn modelId="{9148F69B-086E-4766-8004-E8B9F6661F8E}" type="presParOf" srcId="{6E616672-2B7B-4700-B608-D8189638A637}" destId="{231416B1-C044-4D48-A165-9965F8FA599E}" srcOrd="2" destOrd="0" presId="urn:microsoft.com/office/officeart/2005/8/layout/hList1"/>
    <dgm:cxn modelId="{3C92C3BE-EB37-4836-983E-07C67FE650C4}" type="presParOf" srcId="{231416B1-C044-4D48-A165-9965F8FA599E}" destId="{419C16B9-15EF-402D-BE63-958BFCDE240F}" srcOrd="0" destOrd="0" presId="urn:microsoft.com/office/officeart/2005/8/layout/hList1"/>
    <dgm:cxn modelId="{D036EF1D-DD0C-4C8C-AA01-126C3E31DD1D}" type="presParOf" srcId="{231416B1-C044-4D48-A165-9965F8FA599E}" destId="{405F3696-EDDC-41FC-949F-9CDF8762D9FB}" srcOrd="1" destOrd="0" presId="urn:microsoft.com/office/officeart/2005/8/layout/hList1"/>
    <dgm:cxn modelId="{FDDDA417-EF04-43AD-8543-76701AD9F971}" type="presParOf" srcId="{6E616672-2B7B-4700-B608-D8189638A637}" destId="{F4375F88-4E6E-4CFF-AAE6-53FDD1B02FA2}" srcOrd="3" destOrd="0" presId="urn:microsoft.com/office/officeart/2005/8/layout/hList1"/>
    <dgm:cxn modelId="{26ABAF94-36A8-4251-BCB5-29C110C8939F}" type="presParOf" srcId="{6E616672-2B7B-4700-B608-D8189638A637}" destId="{FDB08102-65BB-4DB8-BBDF-6793006F7608}" srcOrd="4" destOrd="0" presId="urn:microsoft.com/office/officeart/2005/8/layout/hList1"/>
    <dgm:cxn modelId="{6A6E83A0-01A9-4267-AE45-865180849E5B}" type="presParOf" srcId="{FDB08102-65BB-4DB8-BBDF-6793006F7608}" destId="{E3A0A206-A660-4A54-A4A2-65E015C57804}" srcOrd="0" destOrd="0" presId="urn:microsoft.com/office/officeart/2005/8/layout/hList1"/>
    <dgm:cxn modelId="{10454C3F-C7C2-44D5-894F-75A25BB95069}" type="presParOf" srcId="{FDB08102-65BB-4DB8-BBDF-6793006F7608}" destId="{118EAA4B-241A-406C-84EF-576953413C0C}" srcOrd="1" destOrd="0" presId="urn:microsoft.com/office/officeart/2005/8/layout/hList1"/>
    <dgm:cxn modelId="{0BFC26D4-E6F4-4710-8A84-4498B909D746}" type="presParOf" srcId="{6E616672-2B7B-4700-B608-D8189638A637}" destId="{1C35668C-0377-4D6C-ACC7-9C702E3EF4FF}" srcOrd="5" destOrd="0" presId="urn:microsoft.com/office/officeart/2005/8/layout/hList1"/>
    <dgm:cxn modelId="{52BF3227-4A99-4801-8D27-20937A16219F}" type="presParOf" srcId="{6E616672-2B7B-4700-B608-D8189638A637}" destId="{D840DADE-E6D2-4646-B0F6-928D3BD0D74B}" srcOrd="6" destOrd="0" presId="urn:microsoft.com/office/officeart/2005/8/layout/hList1"/>
    <dgm:cxn modelId="{446D5708-5899-407B-BB0C-73EB86587F60}" type="presParOf" srcId="{D840DADE-E6D2-4646-B0F6-928D3BD0D74B}" destId="{83F5CF1E-F0DC-4F08-842F-250ECE8BED6E}" srcOrd="0" destOrd="0" presId="urn:microsoft.com/office/officeart/2005/8/layout/hList1"/>
    <dgm:cxn modelId="{07E0BA04-2509-409D-AC69-2EAE34199977}" type="presParOf" srcId="{D840DADE-E6D2-4646-B0F6-928D3BD0D74B}" destId="{BB61D763-B3A4-4433-B34F-F8A297B28F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FF3CFF-A495-4C3D-9518-C0DD6917599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5ADF9D11-1913-4BD8-8835-D7BEA961FF78}">
      <dgm:prSet phldrT="[Texto]" custT="1"/>
      <dgm:spPr/>
      <dgm:t>
        <a:bodyPr/>
        <a:lstStyle/>
        <a:p>
          <a:r>
            <a:rPr lang="es-ES" sz="2400" dirty="0" smtClean="0"/>
            <a:t>Finalmente destacamos la crítica de la política social, ante la desnutrición den Argentina dada la urgencia de instrumenta mecanismos efectivos </a:t>
          </a:r>
          <a:endParaRPr lang="es-ES" sz="2400" dirty="0"/>
        </a:p>
      </dgm:t>
    </dgm:pt>
    <dgm:pt modelId="{6960BA09-04D4-4DE1-B7EC-60B5FCDDAB90}" type="parTrans" cxnId="{7A83ACE2-8C55-4F0B-AA4A-B292045F2658}">
      <dgm:prSet/>
      <dgm:spPr/>
      <dgm:t>
        <a:bodyPr/>
        <a:lstStyle/>
        <a:p>
          <a:endParaRPr lang="es-ES"/>
        </a:p>
      </dgm:t>
    </dgm:pt>
    <dgm:pt modelId="{50632DED-3CC4-48D3-8E49-1E12D2B4BDB4}" type="sibTrans" cxnId="{7A83ACE2-8C55-4F0B-AA4A-B292045F2658}">
      <dgm:prSet/>
      <dgm:spPr/>
      <dgm:t>
        <a:bodyPr/>
        <a:lstStyle/>
        <a:p>
          <a:endParaRPr lang="es-ES"/>
        </a:p>
      </dgm:t>
    </dgm:pt>
    <dgm:pt modelId="{6933220A-A345-4A76-B609-CB6762A509E1}">
      <dgm:prSet phldrT="[Texto]" custT="1"/>
      <dgm:spPr/>
      <dgm:t>
        <a:bodyPr/>
        <a:lstStyle/>
        <a:p>
          <a:r>
            <a:rPr lang="es-ES" sz="2000" dirty="0" smtClean="0"/>
            <a:t>que garanticen la autonomía de las comunidades en la administración de un presupuesto destinado a implementar proyectos y programas eficientes y eficaces en A. Latina y el Caribe, </a:t>
          </a:r>
          <a:endParaRPr lang="es-ES" sz="2000" dirty="0"/>
        </a:p>
      </dgm:t>
    </dgm:pt>
    <dgm:pt modelId="{1A38823E-55C7-43CA-8259-777CBC173B73}" type="parTrans" cxnId="{88E74A04-102A-4322-819B-02FC2093F04E}">
      <dgm:prSet/>
      <dgm:spPr/>
      <dgm:t>
        <a:bodyPr/>
        <a:lstStyle/>
        <a:p>
          <a:endParaRPr lang="es-ES"/>
        </a:p>
      </dgm:t>
    </dgm:pt>
    <dgm:pt modelId="{1E987066-D161-4898-B384-CE8DC13462B2}" type="sibTrans" cxnId="{88E74A04-102A-4322-819B-02FC2093F04E}">
      <dgm:prSet/>
      <dgm:spPr/>
      <dgm:t>
        <a:bodyPr/>
        <a:lstStyle/>
        <a:p>
          <a:endParaRPr lang="es-ES"/>
        </a:p>
      </dgm:t>
    </dgm:pt>
    <dgm:pt modelId="{FDA08E56-4484-4A1D-8E81-60E3A71D34A1}">
      <dgm:prSet phldrT="[Texto]" custT="1"/>
      <dgm:spPr/>
      <dgm:t>
        <a:bodyPr/>
        <a:lstStyle/>
        <a:p>
          <a:r>
            <a:rPr lang="es-ES" sz="2400" dirty="0" smtClean="0"/>
            <a:t>nuestra motivación en el subdesarrollo ante la globalización de los mercados. </a:t>
          </a:r>
          <a:endParaRPr lang="es-ES" sz="2400" dirty="0"/>
        </a:p>
      </dgm:t>
    </dgm:pt>
    <dgm:pt modelId="{FBAB2E0A-7A0E-4783-816F-E13455E6BE7D}" type="parTrans" cxnId="{FC2092D2-2AEE-43B1-9D24-661C082C998A}">
      <dgm:prSet/>
      <dgm:spPr/>
      <dgm:t>
        <a:bodyPr/>
        <a:lstStyle/>
        <a:p>
          <a:endParaRPr lang="es-ES"/>
        </a:p>
      </dgm:t>
    </dgm:pt>
    <dgm:pt modelId="{CDDE57BA-9348-4FB8-B869-F56725D27591}" type="sibTrans" cxnId="{FC2092D2-2AEE-43B1-9D24-661C082C998A}">
      <dgm:prSet/>
      <dgm:spPr/>
      <dgm:t>
        <a:bodyPr/>
        <a:lstStyle/>
        <a:p>
          <a:endParaRPr lang="es-ES"/>
        </a:p>
      </dgm:t>
    </dgm:pt>
    <dgm:pt modelId="{A6A5366E-FFEB-4618-9631-D68FB8D2DA81}" type="pres">
      <dgm:prSet presAssocID="{3CFF3CFF-A495-4C3D-9518-C0DD69175991}" presName="compositeShape" presStyleCnt="0">
        <dgm:presLayoutVars>
          <dgm:dir/>
          <dgm:resizeHandles/>
        </dgm:presLayoutVars>
      </dgm:prSet>
      <dgm:spPr/>
    </dgm:pt>
    <dgm:pt modelId="{A281CBF1-08F0-421F-917B-A01057C6BA2C}" type="pres">
      <dgm:prSet presAssocID="{3CFF3CFF-A495-4C3D-9518-C0DD69175991}" presName="pyramid" presStyleLbl="node1" presStyleIdx="0" presStyleCnt="1"/>
      <dgm:spPr/>
    </dgm:pt>
    <dgm:pt modelId="{6E8619D6-6513-467E-9ED7-600E93008CA1}" type="pres">
      <dgm:prSet presAssocID="{3CFF3CFF-A495-4C3D-9518-C0DD69175991}" presName="theList" presStyleCnt="0"/>
      <dgm:spPr/>
    </dgm:pt>
    <dgm:pt modelId="{8CF3B825-B642-4D80-AE3C-4D9807AD2A96}" type="pres">
      <dgm:prSet presAssocID="{5ADF9D11-1913-4BD8-8835-D7BEA961FF78}" presName="aNode" presStyleLbl="fgAcc1" presStyleIdx="0" presStyleCnt="3" custScaleX="1245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B923CD-E7BF-405E-827E-1E5C44804E27}" type="pres">
      <dgm:prSet presAssocID="{5ADF9D11-1913-4BD8-8835-D7BEA961FF78}" presName="aSpace" presStyleCnt="0"/>
      <dgm:spPr/>
    </dgm:pt>
    <dgm:pt modelId="{1C633F27-AB42-41D3-AAE6-7893F72D9B1F}" type="pres">
      <dgm:prSet presAssocID="{6933220A-A345-4A76-B609-CB6762A509E1}" presName="aNode" presStyleLbl="fgAcc1" presStyleIdx="1" presStyleCnt="3" custScaleX="125436" custLinFactNeighborX="-47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1D6BAB-D166-4802-832D-901E44F0596F}" type="pres">
      <dgm:prSet presAssocID="{6933220A-A345-4A76-B609-CB6762A509E1}" presName="aSpace" presStyleCnt="0"/>
      <dgm:spPr/>
    </dgm:pt>
    <dgm:pt modelId="{79A54E7E-30D5-41D7-9B28-1A63E00B85E0}" type="pres">
      <dgm:prSet presAssocID="{FDA08E56-4484-4A1D-8E81-60E3A71D34A1}" presName="aNode" presStyleLbl="fgAcc1" presStyleIdx="2" presStyleCnt="3" custScaleX="1151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544096-51BB-4606-A876-5118BA92ABE7}" type="pres">
      <dgm:prSet presAssocID="{FDA08E56-4484-4A1D-8E81-60E3A71D34A1}" presName="aSpace" presStyleCnt="0"/>
      <dgm:spPr/>
    </dgm:pt>
  </dgm:ptLst>
  <dgm:cxnLst>
    <dgm:cxn modelId="{54CC3442-C8B6-452B-A18C-152B7AEB4434}" type="presOf" srcId="{6933220A-A345-4A76-B609-CB6762A509E1}" destId="{1C633F27-AB42-41D3-AAE6-7893F72D9B1F}" srcOrd="0" destOrd="0" presId="urn:microsoft.com/office/officeart/2005/8/layout/pyramid2"/>
    <dgm:cxn modelId="{7A83ACE2-8C55-4F0B-AA4A-B292045F2658}" srcId="{3CFF3CFF-A495-4C3D-9518-C0DD69175991}" destId="{5ADF9D11-1913-4BD8-8835-D7BEA961FF78}" srcOrd="0" destOrd="0" parTransId="{6960BA09-04D4-4DE1-B7EC-60B5FCDDAB90}" sibTransId="{50632DED-3CC4-48D3-8E49-1E12D2B4BDB4}"/>
    <dgm:cxn modelId="{88E74A04-102A-4322-819B-02FC2093F04E}" srcId="{3CFF3CFF-A495-4C3D-9518-C0DD69175991}" destId="{6933220A-A345-4A76-B609-CB6762A509E1}" srcOrd="1" destOrd="0" parTransId="{1A38823E-55C7-43CA-8259-777CBC173B73}" sibTransId="{1E987066-D161-4898-B384-CE8DC13462B2}"/>
    <dgm:cxn modelId="{859A72A0-FF2A-40DF-9F42-2F831B340614}" type="presOf" srcId="{3CFF3CFF-A495-4C3D-9518-C0DD69175991}" destId="{A6A5366E-FFEB-4618-9631-D68FB8D2DA81}" srcOrd="0" destOrd="0" presId="urn:microsoft.com/office/officeart/2005/8/layout/pyramid2"/>
    <dgm:cxn modelId="{B0449F34-FF2F-43E5-92AB-0A833192383B}" type="presOf" srcId="{FDA08E56-4484-4A1D-8E81-60E3A71D34A1}" destId="{79A54E7E-30D5-41D7-9B28-1A63E00B85E0}" srcOrd="0" destOrd="0" presId="urn:microsoft.com/office/officeart/2005/8/layout/pyramid2"/>
    <dgm:cxn modelId="{FC2092D2-2AEE-43B1-9D24-661C082C998A}" srcId="{3CFF3CFF-A495-4C3D-9518-C0DD69175991}" destId="{FDA08E56-4484-4A1D-8E81-60E3A71D34A1}" srcOrd="2" destOrd="0" parTransId="{FBAB2E0A-7A0E-4783-816F-E13455E6BE7D}" sibTransId="{CDDE57BA-9348-4FB8-B869-F56725D27591}"/>
    <dgm:cxn modelId="{979979D7-8EE2-4E68-92E6-9C1A0865F260}" type="presOf" srcId="{5ADF9D11-1913-4BD8-8835-D7BEA961FF78}" destId="{8CF3B825-B642-4D80-AE3C-4D9807AD2A96}" srcOrd="0" destOrd="0" presId="urn:microsoft.com/office/officeart/2005/8/layout/pyramid2"/>
    <dgm:cxn modelId="{BA2CFC5E-55F9-4094-B1A8-286966A70ABE}" type="presParOf" srcId="{A6A5366E-FFEB-4618-9631-D68FB8D2DA81}" destId="{A281CBF1-08F0-421F-917B-A01057C6BA2C}" srcOrd="0" destOrd="0" presId="urn:microsoft.com/office/officeart/2005/8/layout/pyramid2"/>
    <dgm:cxn modelId="{02EA8AFA-AD29-4553-824A-915B7FD4BEE0}" type="presParOf" srcId="{A6A5366E-FFEB-4618-9631-D68FB8D2DA81}" destId="{6E8619D6-6513-467E-9ED7-600E93008CA1}" srcOrd="1" destOrd="0" presId="urn:microsoft.com/office/officeart/2005/8/layout/pyramid2"/>
    <dgm:cxn modelId="{D8039278-9D6B-4D5E-B4FE-66E148FE81F0}" type="presParOf" srcId="{6E8619D6-6513-467E-9ED7-600E93008CA1}" destId="{8CF3B825-B642-4D80-AE3C-4D9807AD2A96}" srcOrd="0" destOrd="0" presId="urn:microsoft.com/office/officeart/2005/8/layout/pyramid2"/>
    <dgm:cxn modelId="{2CEB15A8-46A9-463E-9EF3-EF7341FDEC6C}" type="presParOf" srcId="{6E8619D6-6513-467E-9ED7-600E93008CA1}" destId="{0FB923CD-E7BF-405E-827E-1E5C44804E27}" srcOrd="1" destOrd="0" presId="urn:microsoft.com/office/officeart/2005/8/layout/pyramid2"/>
    <dgm:cxn modelId="{DA8A0F38-A1C0-4720-B564-45E114957961}" type="presParOf" srcId="{6E8619D6-6513-467E-9ED7-600E93008CA1}" destId="{1C633F27-AB42-41D3-AAE6-7893F72D9B1F}" srcOrd="2" destOrd="0" presId="urn:microsoft.com/office/officeart/2005/8/layout/pyramid2"/>
    <dgm:cxn modelId="{5F7C5304-157C-4457-8B76-744B51584081}" type="presParOf" srcId="{6E8619D6-6513-467E-9ED7-600E93008CA1}" destId="{681D6BAB-D166-4802-832D-901E44F0596F}" srcOrd="3" destOrd="0" presId="urn:microsoft.com/office/officeart/2005/8/layout/pyramid2"/>
    <dgm:cxn modelId="{3B0BC3CA-607B-4DD6-A4BE-B3A3A39EDCC3}" type="presParOf" srcId="{6E8619D6-6513-467E-9ED7-600E93008CA1}" destId="{79A54E7E-30D5-41D7-9B28-1A63E00B85E0}" srcOrd="4" destOrd="0" presId="urn:microsoft.com/office/officeart/2005/8/layout/pyramid2"/>
    <dgm:cxn modelId="{DB639B24-1B86-4853-B104-083246D0F806}" type="presParOf" srcId="{6E8619D6-6513-467E-9ED7-600E93008CA1}" destId="{97544096-51BB-4606-A876-5118BA92ABE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47C6D0BD-2F64-4224-A140-59514875504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D0C96CD-1A5D-4137-A675-F440DA50DA45}">
      <dgm:prSet phldrT="[Texto]"/>
      <dgm:spPr/>
      <dgm:t>
        <a:bodyPr/>
        <a:lstStyle/>
        <a:p>
          <a:endParaRPr lang="es-ES" dirty="0"/>
        </a:p>
      </dgm:t>
    </dgm:pt>
    <dgm:pt modelId="{458F6C39-2E28-4E24-AD5F-9E4AFFE02BCC}" type="parTrans" cxnId="{DD0D56DC-4834-44FD-81EE-39229660C00B}">
      <dgm:prSet/>
      <dgm:spPr/>
      <dgm:t>
        <a:bodyPr/>
        <a:lstStyle/>
        <a:p>
          <a:endParaRPr lang="es-ES"/>
        </a:p>
      </dgm:t>
    </dgm:pt>
    <dgm:pt modelId="{DF2A3F9E-D789-4D1C-A16F-F801AEC74B2F}" type="sibTrans" cxnId="{DD0D56DC-4834-44FD-81EE-39229660C00B}">
      <dgm:prSet/>
      <dgm:spPr/>
      <dgm:t>
        <a:bodyPr/>
        <a:lstStyle/>
        <a:p>
          <a:endParaRPr lang="es-ES"/>
        </a:p>
      </dgm:t>
    </dgm:pt>
    <dgm:pt modelId="{B2CA8372-1C0A-4283-8C6E-2747A0ECD940}">
      <dgm:prSet phldrT="[Texto]" custT="1"/>
      <dgm:spPr>
        <a:blipFill rotWithShape="1">
          <a:blip xmlns:r="http://schemas.openxmlformats.org/officeDocument/2006/relationships" r:embed="rId1"/>
          <a:stretch>
            <a:fillRect l="-1863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3050C95B-249A-493A-A0E7-2A56D7C29D78}" type="parTrans" cxnId="{94ED8AE8-07F2-4565-BC58-E1D8647CDCA6}">
      <dgm:prSet/>
      <dgm:spPr/>
      <dgm:t>
        <a:bodyPr/>
        <a:lstStyle/>
        <a:p>
          <a:endParaRPr lang="es-ES"/>
        </a:p>
      </dgm:t>
    </dgm:pt>
    <dgm:pt modelId="{D3863BD0-C983-46F6-8FE8-82D728261A84}" type="sibTrans" cxnId="{94ED8AE8-07F2-4565-BC58-E1D8647CDCA6}">
      <dgm:prSet/>
      <dgm:spPr/>
      <dgm:t>
        <a:bodyPr/>
        <a:lstStyle/>
        <a:p>
          <a:endParaRPr lang="es-ES"/>
        </a:p>
      </dgm:t>
    </dgm:pt>
    <dgm:pt modelId="{B8969852-275B-4463-8712-C9842940D493}">
      <dgm:prSet phldrT="[Texto]" custT="1"/>
      <dgm:spPr/>
      <dgm:t>
        <a:bodyPr/>
        <a:lstStyle/>
        <a:p>
          <a:r>
            <a:rPr lang="es-MX" sz="2400" dirty="0" smtClean="0"/>
            <a:t>objetivo 1</a:t>
          </a:r>
          <a:endParaRPr lang="es-ES" sz="2400" dirty="0"/>
        </a:p>
      </dgm:t>
    </dgm:pt>
    <dgm:pt modelId="{5FA12DA8-CD9A-4DBB-A007-69027A4FD8D0}" type="parTrans" cxnId="{A340B106-757B-4B3A-9E7C-25B7471A3FF9}">
      <dgm:prSet/>
      <dgm:spPr/>
      <dgm:t>
        <a:bodyPr/>
        <a:lstStyle/>
        <a:p>
          <a:endParaRPr lang="es-ES"/>
        </a:p>
      </dgm:t>
    </dgm:pt>
    <dgm:pt modelId="{588F39F4-6119-4A59-8DBB-F3DC35AF8E36}" type="sibTrans" cxnId="{A340B106-757B-4B3A-9E7C-25B7471A3FF9}">
      <dgm:prSet/>
      <dgm:spPr/>
      <dgm:t>
        <a:bodyPr/>
        <a:lstStyle/>
        <a:p>
          <a:endParaRPr lang="es-ES"/>
        </a:p>
      </dgm:t>
    </dgm:pt>
    <dgm:pt modelId="{14CFDAB4-B946-4A05-A538-F7E3A56EE8B0}">
      <dgm:prSet phldrT="[Texto]" custT="1"/>
      <dgm:spPr/>
      <dgm:t>
        <a:bodyPr/>
        <a:lstStyle/>
        <a:p>
          <a:r>
            <a:rPr lang="es-MX" sz="2400" dirty="0" smtClean="0"/>
            <a:t>mide el impacto nutricional (disminución de la prevalencia de la desnutrición aguda)</a:t>
          </a:r>
          <a:endParaRPr lang="es-ES" sz="2400" dirty="0"/>
        </a:p>
      </dgm:t>
    </dgm:pt>
    <dgm:pt modelId="{8EB090BB-FBC7-4FE2-8E24-46535FBBB296}" type="parTrans" cxnId="{A0A7D712-E87E-4D3C-8188-77A85AAB7945}">
      <dgm:prSet/>
      <dgm:spPr/>
      <dgm:t>
        <a:bodyPr/>
        <a:lstStyle/>
        <a:p>
          <a:endParaRPr lang="es-ES"/>
        </a:p>
      </dgm:t>
    </dgm:pt>
    <dgm:pt modelId="{CA284148-A51A-44D4-91D8-656877B9AB9F}" type="sibTrans" cxnId="{A0A7D712-E87E-4D3C-8188-77A85AAB7945}">
      <dgm:prSet/>
      <dgm:spPr/>
      <dgm:t>
        <a:bodyPr/>
        <a:lstStyle/>
        <a:p>
          <a:endParaRPr lang="es-ES"/>
        </a:p>
      </dgm:t>
    </dgm:pt>
    <dgm:pt modelId="{A4E3B897-A477-4976-8305-0CC7567D1C85}">
      <dgm:prSet phldrT="[Texto]" custT="1"/>
      <dgm:spPr/>
      <dgm:t>
        <a:bodyPr/>
        <a:lstStyle/>
        <a:p>
          <a:r>
            <a:rPr lang="es-MX" sz="2400" dirty="0" smtClean="0"/>
            <a:t>objetivo 2</a:t>
          </a:r>
          <a:endParaRPr lang="es-ES" sz="2400" dirty="0"/>
        </a:p>
      </dgm:t>
    </dgm:pt>
    <dgm:pt modelId="{4370B721-C781-4461-9D38-951D21A3E8A5}" type="parTrans" cxnId="{EBE99174-1535-4B51-9E04-D1B07E5BD21A}">
      <dgm:prSet/>
      <dgm:spPr/>
      <dgm:t>
        <a:bodyPr/>
        <a:lstStyle/>
        <a:p>
          <a:endParaRPr lang="es-ES"/>
        </a:p>
      </dgm:t>
    </dgm:pt>
    <dgm:pt modelId="{7458A86F-DADE-4E01-BDB2-6D75D828B397}" type="sibTrans" cxnId="{EBE99174-1535-4B51-9E04-D1B07E5BD21A}">
      <dgm:prSet/>
      <dgm:spPr/>
      <dgm:t>
        <a:bodyPr/>
        <a:lstStyle/>
        <a:p>
          <a:endParaRPr lang="es-ES"/>
        </a:p>
      </dgm:t>
    </dgm:pt>
    <dgm:pt modelId="{791859FA-7ED7-43BE-A3C4-1563EBF5719F}">
      <dgm:prSet phldrT="[Texto]"/>
      <dgm:spPr/>
      <dgm:t>
        <a:bodyPr/>
        <a:lstStyle/>
        <a:p>
          <a:r>
            <a:rPr lang="es-MX" dirty="0" smtClean="0"/>
            <a:t>es entonces el impacto educativo, medido por medio de los dos indicadores previamente mencionados y está constituido por el promedio simple de los objetivos 2.1 y </a:t>
          </a:r>
          <a:r>
            <a:rPr lang="es-MX" dirty="0" smtClean="0"/>
            <a:t>2.2</a:t>
          </a:r>
          <a:endParaRPr lang="es-ES" dirty="0"/>
        </a:p>
      </dgm:t>
    </dgm:pt>
    <dgm:pt modelId="{40B1AAD8-16B2-45AC-A2C0-B9FB5324E1C6}" type="parTrans" cxnId="{185574F0-784B-41E8-A521-8C34EBF7DBF2}">
      <dgm:prSet/>
      <dgm:spPr/>
      <dgm:t>
        <a:bodyPr/>
        <a:lstStyle/>
        <a:p>
          <a:endParaRPr lang="es-ES"/>
        </a:p>
      </dgm:t>
    </dgm:pt>
    <dgm:pt modelId="{00A409AD-E8FB-4DFA-BBB3-84B2329B9BF2}" type="sibTrans" cxnId="{185574F0-784B-41E8-A521-8C34EBF7DBF2}">
      <dgm:prSet/>
      <dgm:spPr/>
      <dgm:t>
        <a:bodyPr/>
        <a:lstStyle/>
        <a:p>
          <a:endParaRPr lang="es-ES"/>
        </a:p>
      </dgm:t>
    </dgm:pt>
    <dgm:pt modelId="{1DFC8810-2E1A-425A-BC76-77F55BCF0AAD}">
      <dgm:prSet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DA0DD8F9-BA4C-48A6-BCB6-3D6B3DBC5D99}" type="parTrans" cxnId="{93CBAA1B-705E-4E66-A219-456DC054F20C}">
      <dgm:prSet/>
      <dgm:spPr/>
      <dgm:t>
        <a:bodyPr/>
        <a:lstStyle/>
        <a:p>
          <a:endParaRPr lang="es-ES"/>
        </a:p>
      </dgm:t>
    </dgm:pt>
    <dgm:pt modelId="{C61A07E6-0B94-46AD-9F57-46A2908138C0}" type="sibTrans" cxnId="{93CBAA1B-705E-4E66-A219-456DC054F20C}">
      <dgm:prSet/>
      <dgm:spPr/>
      <dgm:t>
        <a:bodyPr/>
        <a:lstStyle/>
        <a:p>
          <a:endParaRPr lang="es-ES"/>
        </a:p>
      </dgm:t>
    </dgm:pt>
    <dgm:pt modelId="{542928BD-947D-4722-AA9B-82C3D4E06ED4}">
      <dgm:prSet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E0DDA4B5-B3B0-4916-86D7-3CDD0B78A7D9}" type="parTrans" cxnId="{D17C7E1E-CF54-4866-9E2D-B899BFD6556F}">
      <dgm:prSet/>
      <dgm:spPr/>
      <dgm:t>
        <a:bodyPr/>
        <a:lstStyle/>
        <a:p>
          <a:endParaRPr lang="es-ES"/>
        </a:p>
      </dgm:t>
    </dgm:pt>
    <dgm:pt modelId="{E8B7C8F2-10A7-4A22-B5B2-6733BAA109B0}" type="sibTrans" cxnId="{D17C7E1E-CF54-4866-9E2D-B899BFD6556F}">
      <dgm:prSet/>
      <dgm:spPr/>
      <dgm:t>
        <a:bodyPr/>
        <a:lstStyle/>
        <a:p>
          <a:endParaRPr lang="es-ES"/>
        </a:p>
      </dgm:t>
    </dgm:pt>
    <dgm:pt modelId="{95DC80EE-08A1-4A0E-A004-8D77A32786D3}">
      <dgm:prSet phldrT="[Texto]" custT="1"/>
      <dgm:spPr/>
      <dgm:t>
        <a:bodyPr/>
        <a:lstStyle/>
        <a:p>
          <a:r>
            <a:rPr lang="es-MX" sz="2400" dirty="0" smtClean="0"/>
            <a:t>objetivo 3</a:t>
          </a:r>
          <a:endParaRPr lang="es-ES" sz="2400" dirty="0"/>
        </a:p>
      </dgm:t>
    </dgm:pt>
    <dgm:pt modelId="{92D3AB45-FA2E-4041-838C-17D4F59E6BDB}" type="parTrans" cxnId="{074F1758-61F0-4B59-9C40-2E2860118913}">
      <dgm:prSet/>
      <dgm:spPr/>
      <dgm:t>
        <a:bodyPr/>
        <a:lstStyle/>
        <a:p>
          <a:endParaRPr lang="es-ES"/>
        </a:p>
      </dgm:t>
    </dgm:pt>
    <dgm:pt modelId="{DF1968BF-956D-478A-A5EF-F20B9AA8473A}" type="sibTrans" cxnId="{074F1758-61F0-4B59-9C40-2E2860118913}">
      <dgm:prSet/>
      <dgm:spPr/>
      <dgm:t>
        <a:bodyPr/>
        <a:lstStyle/>
        <a:p>
          <a:endParaRPr lang="es-ES"/>
        </a:p>
      </dgm:t>
    </dgm:pt>
    <dgm:pt modelId="{C0AA399B-56F8-432D-82A5-821080522CA7}">
      <dgm:prSet custT="1"/>
      <dgm:spPr/>
      <dgm:t>
        <a:bodyPr/>
        <a:lstStyle/>
        <a:p>
          <a:r>
            <a:rPr lang="es-MX" sz="2800" dirty="0" smtClean="0"/>
            <a:t>es el grado de alcance del objetivo promocional</a:t>
          </a:r>
          <a:endParaRPr lang="es-ES" sz="2800" dirty="0"/>
        </a:p>
      </dgm:t>
    </dgm:pt>
    <dgm:pt modelId="{53150744-424C-4C87-A704-23D3AD82C5FF}" type="parTrans" cxnId="{C3768109-0241-40AE-AA96-9E58C5A0060F}">
      <dgm:prSet/>
      <dgm:spPr/>
      <dgm:t>
        <a:bodyPr/>
        <a:lstStyle/>
        <a:p>
          <a:endParaRPr lang="es-ES"/>
        </a:p>
      </dgm:t>
    </dgm:pt>
    <dgm:pt modelId="{DB01188A-B91C-47EF-A00B-F46387525C51}" type="sibTrans" cxnId="{C3768109-0241-40AE-AA96-9E58C5A0060F}">
      <dgm:prSet/>
      <dgm:spPr/>
      <dgm:t>
        <a:bodyPr/>
        <a:lstStyle/>
        <a:p>
          <a:endParaRPr lang="es-ES"/>
        </a:p>
      </dgm:t>
    </dgm:pt>
    <dgm:pt modelId="{6E616672-2B7B-4700-B608-D8189638A637}" type="pres">
      <dgm:prSet presAssocID="{47C6D0BD-2F64-4224-A140-5951487550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EE7B163-BF59-4CEE-9600-397EA1E7DF28}" type="pres">
      <dgm:prSet presAssocID="{FD0C96CD-1A5D-4137-A675-F440DA50DA45}" presName="composite" presStyleCnt="0"/>
      <dgm:spPr/>
    </dgm:pt>
    <dgm:pt modelId="{E501E708-6E49-4BC5-8796-4F85B7B5BFCC}" type="pres">
      <dgm:prSet presAssocID="{FD0C96CD-1A5D-4137-A675-F440DA50DA4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0F9119-BB7E-4D48-AE25-635FA8FEBB90}" type="pres">
      <dgm:prSet presAssocID="{FD0C96CD-1A5D-4137-A675-F440DA50DA45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504A8D-438D-4788-A93F-D315662FAC94}" type="pres">
      <dgm:prSet presAssocID="{DF2A3F9E-D789-4D1C-A16F-F801AEC74B2F}" presName="space" presStyleCnt="0"/>
      <dgm:spPr/>
    </dgm:pt>
    <dgm:pt modelId="{231416B1-C044-4D48-A165-9965F8FA599E}" type="pres">
      <dgm:prSet presAssocID="{B8969852-275B-4463-8712-C9842940D493}" presName="composite" presStyleCnt="0"/>
      <dgm:spPr/>
    </dgm:pt>
    <dgm:pt modelId="{419C16B9-15EF-402D-BE63-958BFCDE240F}" type="pres">
      <dgm:prSet presAssocID="{B8969852-275B-4463-8712-C9842940D49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5F3696-EDDC-41FC-949F-9CDF8762D9FB}" type="pres">
      <dgm:prSet presAssocID="{B8969852-275B-4463-8712-C9842940D493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375F88-4E6E-4CFF-AAE6-53FDD1B02FA2}" type="pres">
      <dgm:prSet presAssocID="{588F39F4-6119-4A59-8DBB-F3DC35AF8E36}" presName="space" presStyleCnt="0"/>
      <dgm:spPr/>
    </dgm:pt>
    <dgm:pt modelId="{FDB08102-65BB-4DB8-BBDF-6793006F7608}" type="pres">
      <dgm:prSet presAssocID="{A4E3B897-A477-4976-8305-0CC7567D1C85}" presName="composite" presStyleCnt="0"/>
      <dgm:spPr/>
    </dgm:pt>
    <dgm:pt modelId="{E3A0A206-A660-4A54-A4A2-65E015C57804}" type="pres">
      <dgm:prSet presAssocID="{A4E3B897-A477-4976-8305-0CC7567D1C8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EAA4B-241A-406C-84EF-576953413C0C}" type="pres">
      <dgm:prSet presAssocID="{A4E3B897-A477-4976-8305-0CC7567D1C85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35668C-0377-4D6C-ACC7-9C702E3EF4FF}" type="pres">
      <dgm:prSet presAssocID="{7458A86F-DADE-4E01-BDB2-6D75D828B397}" presName="space" presStyleCnt="0"/>
      <dgm:spPr/>
    </dgm:pt>
    <dgm:pt modelId="{D840DADE-E6D2-4646-B0F6-928D3BD0D74B}" type="pres">
      <dgm:prSet presAssocID="{95DC80EE-08A1-4A0E-A004-8D77A32786D3}" presName="composite" presStyleCnt="0"/>
      <dgm:spPr/>
    </dgm:pt>
    <dgm:pt modelId="{83F5CF1E-F0DC-4F08-842F-250ECE8BED6E}" type="pres">
      <dgm:prSet presAssocID="{95DC80EE-08A1-4A0E-A004-8D77A32786D3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61D763-B3A4-4433-B34F-F8A297B28F3A}" type="pres">
      <dgm:prSet presAssocID="{95DC80EE-08A1-4A0E-A004-8D77A32786D3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603A669-24C1-4BFA-8F66-0B3C2B365478}" type="presOf" srcId="{B2CA8372-1C0A-4283-8C6E-2747A0ECD940}" destId="{E20F9119-BB7E-4D48-AE25-635FA8FEBB90}" srcOrd="0" destOrd="0" presId="urn:microsoft.com/office/officeart/2005/8/layout/hList1"/>
    <dgm:cxn modelId="{074F1758-61F0-4B59-9C40-2E2860118913}" srcId="{47C6D0BD-2F64-4224-A140-595148755040}" destId="{95DC80EE-08A1-4A0E-A004-8D77A32786D3}" srcOrd="3" destOrd="0" parTransId="{92D3AB45-FA2E-4041-838C-17D4F59E6BDB}" sibTransId="{DF1968BF-956D-478A-A5EF-F20B9AA8473A}"/>
    <dgm:cxn modelId="{270A52AF-BA36-4D80-97F4-AF7CFCE1EB30}" type="presOf" srcId="{FD0C96CD-1A5D-4137-A675-F440DA50DA45}" destId="{E501E708-6E49-4BC5-8796-4F85B7B5BFCC}" srcOrd="0" destOrd="0" presId="urn:microsoft.com/office/officeart/2005/8/layout/hList1"/>
    <dgm:cxn modelId="{0B486769-436F-429E-8097-521BE8F68F1B}" type="presOf" srcId="{791859FA-7ED7-43BE-A3C4-1563EBF5719F}" destId="{118EAA4B-241A-406C-84EF-576953413C0C}" srcOrd="0" destOrd="0" presId="urn:microsoft.com/office/officeart/2005/8/layout/hList1"/>
    <dgm:cxn modelId="{18DD96A4-0A5C-4E69-AF33-0B4036ABB50E}" type="presOf" srcId="{A4E3B897-A477-4976-8305-0CC7567D1C85}" destId="{E3A0A206-A660-4A54-A4A2-65E015C57804}" srcOrd="0" destOrd="0" presId="urn:microsoft.com/office/officeart/2005/8/layout/hList1"/>
    <dgm:cxn modelId="{46815A43-C8D4-43E8-A8F3-EC0A7EF6551E}" type="presOf" srcId="{14CFDAB4-B946-4A05-A538-F7E3A56EE8B0}" destId="{405F3696-EDDC-41FC-949F-9CDF8762D9FB}" srcOrd="0" destOrd="0" presId="urn:microsoft.com/office/officeart/2005/8/layout/hList1"/>
    <dgm:cxn modelId="{EBE99174-1535-4B51-9E04-D1B07E5BD21A}" srcId="{47C6D0BD-2F64-4224-A140-595148755040}" destId="{A4E3B897-A477-4976-8305-0CC7567D1C85}" srcOrd="2" destOrd="0" parTransId="{4370B721-C781-4461-9D38-951D21A3E8A5}" sibTransId="{7458A86F-DADE-4E01-BDB2-6D75D828B397}"/>
    <dgm:cxn modelId="{A0A7D712-E87E-4D3C-8188-77A85AAB7945}" srcId="{B8969852-275B-4463-8712-C9842940D493}" destId="{14CFDAB4-B946-4A05-A538-F7E3A56EE8B0}" srcOrd="0" destOrd="0" parTransId="{8EB090BB-FBC7-4FE2-8E24-46535FBBB296}" sibTransId="{CA284148-A51A-44D4-91D8-656877B9AB9F}"/>
    <dgm:cxn modelId="{BDCB2E21-9E10-47CF-A696-297078E73C91}" type="presOf" srcId="{1DFC8810-2E1A-425A-BC76-77F55BCF0AAD}" destId="{E20F9119-BB7E-4D48-AE25-635FA8FEBB90}" srcOrd="0" destOrd="1" presId="urn:microsoft.com/office/officeart/2005/8/layout/hList1"/>
    <dgm:cxn modelId="{C3768109-0241-40AE-AA96-9E58C5A0060F}" srcId="{95DC80EE-08A1-4A0E-A004-8D77A32786D3}" destId="{C0AA399B-56F8-432D-82A5-821080522CA7}" srcOrd="0" destOrd="0" parTransId="{53150744-424C-4C87-A704-23D3AD82C5FF}" sibTransId="{DB01188A-B91C-47EF-A00B-F46387525C51}"/>
    <dgm:cxn modelId="{0609F91A-B113-4FE5-9538-9D57E1661F39}" type="presOf" srcId="{95DC80EE-08A1-4A0E-A004-8D77A32786D3}" destId="{83F5CF1E-F0DC-4F08-842F-250ECE8BED6E}" srcOrd="0" destOrd="0" presId="urn:microsoft.com/office/officeart/2005/8/layout/hList1"/>
    <dgm:cxn modelId="{94ED8AE8-07F2-4565-BC58-E1D8647CDCA6}" srcId="{FD0C96CD-1A5D-4137-A675-F440DA50DA45}" destId="{B2CA8372-1C0A-4283-8C6E-2747A0ECD940}" srcOrd="0" destOrd="0" parTransId="{3050C95B-249A-493A-A0E7-2A56D7C29D78}" sibTransId="{D3863BD0-C983-46F6-8FE8-82D728261A84}"/>
    <dgm:cxn modelId="{E3EF4C1A-42F5-4EBA-84F5-18F16255F2F7}" type="presOf" srcId="{C0AA399B-56F8-432D-82A5-821080522CA7}" destId="{BB61D763-B3A4-4433-B34F-F8A297B28F3A}" srcOrd="0" destOrd="0" presId="urn:microsoft.com/office/officeart/2005/8/layout/hList1"/>
    <dgm:cxn modelId="{B548CBC1-FB1D-49B9-99BC-6A221FE2F143}" type="presOf" srcId="{542928BD-947D-4722-AA9B-82C3D4E06ED4}" destId="{E20F9119-BB7E-4D48-AE25-635FA8FEBB90}" srcOrd="0" destOrd="2" presId="urn:microsoft.com/office/officeart/2005/8/layout/hList1"/>
    <dgm:cxn modelId="{185574F0-784B-41E8-A521-8C34EBF7DBF2}" srcId="{A4E3B897-A477-4976-8305-0CC7567D1C85}" destId="{791859FA-7ED7-43BE-A3C4-1563EBF5719F}" srcOrd="0" destOrd="0" parTransId="{40B1AAD8-16B2-45AC-A2C0-B9FB5324E1C6}" sibTransId="{00A409AD-E8FB-4DFA-BBB3-84B2329B9BF2}"/>
    <dgm:cxn modelId="{DD0D56DC-4834-44FD-81EE-39229660C00B}" srcId="{47C6D0BD-2F64-4224-A140-595148755040}" destId="{FD0C96CD-1A5D-4137-A675-F440DA50DA45}" srcOrd="0" destOrd="0" parTransId="{458F6C39-2E28-4E24-AD5F-9E4AFFE02BCC}" sibTransId="{DF2A3F9E-D789-4D1C-A16F-F801AEC74B2F}"/>
    <dgm:cxn modelId="{034F9B87-16B6-4D30-8A12-9BF45925B3CD}" type="presOf" srcId="{B8969852-275B-4463-8712-C9842940D493}" destId="{419C16B9-15EF-402D-BE63-958BFCDE240F}" srcOrd="0" destOrd="0" presId="urn:microsoft.com/office/officeart/2005/8/layout/hList1"/>
    <dgm:cxn modelId="{A340B106-757B-4B3A-9E7C-25B7471A3FF9}" srcId="{47C6D0BD-2F64-4224-A140-595148755040}" destId="{B8969852-275B-4463-8712-C9842940D493}" srcOrd="1" destOrd="0" parTransId="{5FA12DA8-CD9A-4DBB-A007-69027A4FD8D0}" sibTransId="{588F39F4-6119-4A59-8DBB-F3DC35AF8E36}"/>
    <dgm:cxn modelId="{D00D607A-3F1A-4386-98DD-674EBE562CB3}" type="presOf" srcId="{47C6D0BD-2F64-4224-A140-595148755040}" destId="{6E616672-2B7B-4700-B608-D8189638A637}" srcOrd="0" destOrd="0" presId="urn:microsoft.com/office/officeart/2005/8/layout/hList1"/>
    <dgm:cxn modelId="{93CBAA1B-705E-4E66-A219-456DC054F20C}" srcId="{FD0C96CD-1A5D-4137-A675-F440DA50DA45}" destId="{1DFC8810-2E1A-425A-BC76-77F55BCF0AAD}" srcOrd="1" destOrd="0" parTransId="{DA0DD8F9-BA4C-48A6-BCB6-3D6B3DBC5D99}" sibTransId="{C61A07E6-0B94-46AD-9F57-46A2908138C0}"/>
    <dgm:cxn modelId="{D17C7E1E-CF54-4866-9E2D-B899BFD6556F}" srcId="{FD0C96CD-1A5D-4137-A675-F440DA50DA45}" destId="{542928BD-947D-4722-AA9B-82C3D4E06ED4}" srcOrd="2" destOrd="0" parTransId="{E0DDA4B5-B3B0-4916-86D7-3CDD0B78A7D9}" sibTransId="{E8B7C8F2-10A7-4A22-B5B2-6733BAA109B0}"/>
    <dgm:cxn modelId="{A5DCB5AA-8647-4E65-858B-75DE2DCB34D8}" type="presParOf" srcId="{6E616672-2B7B-4700-B608-D8189638A637}" destId="{7EE7B163-BF59-4CEE-9600-397EA1E7DF28}" srcOrd="0" destOrd="0" presId="urn:microsoft.com/office/officeart/2005/8/layout/hList1"/>
    <dgm:cxn modelId="{B03EAE8B-B080-410D-9D63-CB3DB35E35F4}" type="presParOf" srcId="{7EE7B163-BF59-4CEE-9600-397EA1E7DF28}" destId="{E501E708-6E49-4BC5-8796-4F85B7B5BFCC}" srcOrd="0" destOrd="0" presId="urn:microsoft.com/office/officeart/2005/8/layout/hList1"/>
    <dgm:cxn modelId="{6D93D63D-B805-426D-9C9C-E4BC164A015F}" type="presParOf" srcId="{7EE7B163-BF59-4CEE-9600-397EA1E7DF28}" destId="{E20F9119-BB7E-4D48-AE25-635FA8FEBB90}" srcOrd="1" destOrd="0" presId="urn:microsoft.com/office/officeart/2005/8/layout/hList1"/>
    <dgm:cxn modelId="{76FA4E12-7A0D-4269-970D-5BC41E761768}" type="presParOf" srcId="{6E616672-2B7B-4700-B608-D8189638A637}" destId="{0E504A8D-438D-4788-A93F-D315662FAC94}" srcOrd="1" destOrd="0" presId="urn:microsoft.com/office/officeart/2005/8/layout/hList1"/>
    <dgm:cxn modelId="{9148F69B-086E-4766-8004-E8B9F6661F8E}" type="presParOf" srcId="{6E616672-2B7B-4700-B608-D8189638A637}" destId="{231416B1-C044-4D48-A165-9965F8FA599E}" srcOrd="2" destOrd="0" presId="urn:microsoft.com/office/officeart/2005/8/layout/hList1"/>
    <dgm:cxn modelId="{3C92C3BE-EB37-4836-983E-07C67FE650C4}" type="presParOf" srcId="{231416B1-C044-4D48-A165-9965F8FA599E}" destId="{419C16B9-15EF-402D-BE63-958BFCDE240F}" srcOrd="0" destOrd="0" presId="urn:microsoft.com/office/officeart/2005/8/layout/hList1"/>
    <dgm:cxn modelId="{D036EF1D-DD0C-4C8C-AA01-126C3E31DD1D}" type="presParOf" srcId="{231416B1-C044-4D48-A165-9965F8FA599E}" destId="{405F3696-EDDC-41FC-949F-9CDF8762D9FB}" srcOrd="1" destOrd="0" presId="urn:microsoft.com/office/officeart/2005/8/layout/hList1"/>
    <dgm:cxn modelId="{FDDDA417-EF04-43AD-8543-76701AD9F971}" type="presParOf" srcId="{6E616672-2B7B-4700-B608-D8189638A637}" destId="{F4375F88-4E6E-4CFF-AAE6-53FDD1B02FA2}" srcOrd="3" destOrd="0" presId="urn:microsoft.com/office/officeart/2005/8/layout/hList1"/>
    <dgm:cxn modelId="{26ABAF94-36A8-4251-BCB5-29C110C8939F}" type="presParOf" srcId="{6E616672-2B7B-4700-B608-D8189638A637}" destId="{FDB08102-65BB-4DB8-BBDF-6793006F7608}" srcOrd="4" destOrd="0" presId="urn:microsoft.com/office/officeart/2005/8/layout/hList1"/>
    <dgm:cxn modelId="{6A6E83A0-01A9-4267-AE45-865180849E5B}" type="presParOf" srcId="{FDB08102-65BB-4DB8-BBDF-6793006F7608}" destId="{E3A0A206-A660-4A54-A4A2-65E015C57804}" srcOrd="0" destOrd="0" presId="urn:microsoft.com/office/officeart/2005/8/layout/hList1"/>
    <dgm:cxn modelId="{10454C3F-C7C2-44D5-894F-75A25BB95069}" type="presParOf" srcId="{FDB08102-65BB-4DB8-BBDF-6793006F7608}" destId="{118EAA4B-241A-406C-84EF-576953413C0C}" srcOrd="1" destOrd="0" presId="urn:microsoft.com/office/officeart/2005/8/layout/hList1"/>
    <dgm:cxn modelId="{0BFC26D4-E6F4-4710-8A84-4498B909D746}" type="presParOf" srcId="{6E616672-2B7B-4700-B608-D8189638A637}" destId="{1C35668C-0377-4D6C-ACC7-9C702E3EF4FF}" srcOrd="5" destOrd="0" presId="urn:microsoft.com/office/officeart/2005/8/layout/hList1"/>
    <dgm:cxn modelId="{52BF3227-4A99-4801-8D27-20937A16219F}" type="presParOf" srcId="{6E616672-2B7B-4700-B608-D8189638A637}" destId="{D840DADE-E6D2-4646-B0F6-928D3BD0D74B}" srcOrd="6" destOrd="0" presId="urn:microsoft.com/office/officeart/2005/8/layout/hList1"/>
    <dgm:cxn modelId="{446D5708-5899-407B-BB0C-73EB86587F60}" type="presParOf" srcId="{D840DADE-E6D2-4646-B0F6-928D3BD0D74B}" destId="{83F5CF1E-F0DC-4F08-842F-250ECE8BED6E}" srcOrd="0" destOrd="0" presId="urn:microsoft.com/office/officeart/2005/8/layout/hList1"/>
    <dgm:cxn modelId="{07E0BA04-2509-409D-AC69-2EAE34199977}" type="presParOf" srcId="{D840DADE-E6D2-4646-B0F6-928D3BD0D74B}" destId="{BB61D763-B3A4-4433-B34F-F8A297B28F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E74DDCC9-1EB5-4DF3-AA5F-FD950B582A9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718361-B1DD-49C1-A7B1-8BAF2F160059}">
      <dgm:prSet phldrT="[Texto]"/>
      <dgm:spPr/>
      <dgm:t>
        <a:bodyPr/>
        <a:lstStyle/>
        <a:p>
          <a:r>
            <a:rPr lang="es-MX" dirty="0" smtClean="0"/>
            <a:t>Los pasos siguientes permiten analizar las relaciones existentes entre los costos de los sistemas y la efectividad de los mismos.</a:t>
          </a:r>
          <a:endParaRPr lang="es-ES" dirty="0"/>
        </a:p>
      </dgm:t>
    </dgm:pt>
    <dgm:pt modelId="{37A1D4F5-E877-4ACF-8D71-9BA6174B710D}" type="parTrans" cxnId="{54F7BD24-8E94-4EC6-8761-3E263769A03B}">
      <dgm:prSet/>
      <dgm:spPr/>
      <dgm:t>
        <a:bodyPr/>
        <a:lstStyle/>
        <a:p>
          <a:endParaRPr lang="es-ES"/>
        </a:p>
      </dgm:t>
    </dgm:pt>
    <dgm:pt modelId="{396C19B5-3D48-4FBB-B54C-DF9F2F7B9AF3}" type="sibTrans" cxnId="{54F7BD24-8E94-4EC6-8761-3E263769A03B}">
      <dgm:prSet/>
      <dgm:spPr/>
      <dgm:t>
        <a:bodyPr/>
        <a:lstStyle/>
        <a:p>
          <a:endParaRPr lang="es-ES"/>
        </a:p>
      </dgm:t>
    </dgm:pt>
    <dgm:pt modelId="{2483FB79-73D3-4888-8AE6-D3F70DCC4821}">
      <dgm:prSet phldrT="[Texto]" custT="1"/>
      <dgm:spPr/>
      <dgm:t>
        <a:bodyPr/>
        <a:lstStyle/>
        <a:p>
          <a:r>
            <a:rPr lang="es-MX" sz="2400" b="1" dirty="0" smtClean="0"/>
            <a:t>(CTA, SAP, CUP)</a:t>
          </a:r>
          <a:endParaRPr lang="es-ES" sz="2400" dirty="0"/>
        </a:p>
      </dgm:t>
    </dgm:pt>
    <dgm:pt modelId="{71F65E4E-1E65-46ED-94CB-2988DCF853D1}" type="parTrans" cxnId="{83249EF2-B697-42B4-A02A-7E419D02CBF2}">
      <dgm:prSet/>
      <dgm:spPr/>
      <dgm:t>
        <a:bodyPr/>
        <a:lstStyle/>
        <a:p>
          <a:endParaRPr lang="es-ES"/>
        </a:p>
      </dgm:t>
    </dgm:pt>
    <dgm:pt modelId="{09EE0FD2-C16F-48C7-91AF-68722D754A57}" type="sibTrans" cxnId="{83249EF2-B697-42B4-A02A-7E419D02CBF2}">
      <dgm:prSet/>
      <dgm:spPr/>
      <dgm:t>
        <a:bodyPr/>
        <a:lstStyle/>
        <a:p>
          <a:endParaRPr lang="es-ES"/>
        </a:p>
      </dgm:t>
    </dgm:pt>
    <dgm:pt modelId="{DEB9EA10-7FB1-4B53-8A25-40B053BF1319}">
      <dgm:prSet phldrT="[Texto]"/>
      <dgm:spPr/>
      <dgm:t>
        <a:bodyPr/>
        <a:lstStyle/>
        <a:p>
          <a:r>
            <a:rPr lang="es-MX" dirty="0" smtClean="0"/>
            <a:t>El objetivo final es poder seleccionar el sistema más eficiente y eficaz, esto es, el que tiene menor costo por unidad de efectividad.</a:t>
          </a:r>
          <a:endParaRPr lang="es-ES" dirty="0"/>
        </a:p>
      </dgm:t>
    </dgm:pt>
    <dgm:pt modelId="{7A366FAE-F45E-49CC-B5C8-8BB447685016}" type="sibTrans" cxnId="{7656349D-8F31-41B5-8E15-0D24CCDE1D3D}">
      <dgm:prSet/>
      <dgm:spPr/>
      <dgm:t>
        <a:bodyPr/>
        <a:lstStyle/>
        <a:p>
          <a:endParaRPr lang="es-ES"/>
        </a:p>
      </dgm:t>
    </dgm:pt>
    <dgm:pt modelId="{D7AA93A5-EEE9-4023-B48D-F3AAF4F72F3E}" type="parTrans" cxnId="{7656349D-8F31-41B5-8E15-0D24CCDE1D3D}">
      <dgm:prSet/>
      <dgm:spPr/>
      <dgm:t>
        <a:bodyPr/>
        <a:lstStyle/>
        <a:p>
          <a:endParaRPr lang="es-ES"/>
        </a:p>
      </dgm:t>
    </dgm:pt>
    <dgm:pt modelId="{6C8EDF38-18A1-4615-A3E6-510CC3DCF50A}" type="pres">
      <dgm:prSet presAssocID="{E74DDCC9-1EB5-4DF3-AA5F-FD950B582A9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65E37B-ACFD-47A4-858A-08C11052FAA8}" type="pres">
      <dgm:prSet presAssocID="{5E718361-B1DD-49C1-A7B1-8BAF2F1600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ED33C4-56B7-41F2-A26E-546E5FB12AF7}" type="pres">
      <dgm:prSet presAssocID="{396C19B5-3D48-4FBB-B54C-DF9F2F7B9AF3}" presName="sibTrans" presStyleCnt="0"/>
      <dgm:spPr/>
    </dgm:pt>
    <dgm:pt modelId="{C7EADF47-D886-4650-AA0D-4FEF5C99E5E4}" type="pres">
      <dgm:prSet presAssocID="{DEB9EA10-7FB1-4B53-8A25-40B053BF131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434E50-B9C4-4526-A28C-4A47B67F7997}" type="pres">
      <dgm:prSet presAssocID="{7A366FAE-F45E-49CC-B5C8-8BB447685016}" presName="sibTrans" presStyleCnt="0"/>
      <dgm:spPr/>
    </dgm:pt>
    <dgm:pt modelId="{3BAE596E-4BD3-42EA-AA07-A296FF4FD79A}" type="pres">
      <dgm:prSet presAssocID="{2483FB79-73D3-4888-8AE6-D3F70DCC482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3249EF2-B697-42B4-A02A-7E419D02CBF2}" srcId="{E74DDCC9-1EB5-4DF3-AA5F-FD950B582A95}" destId="{2483FB79-73D3-4888-8AE6-D3F70DCC4821}" srcOrd="2" destOrd="0" parTransId="{71F65E4E-1E65-46ED-94CB-2988DCF853D1}" sibTransId="{09EE0FD2-C16F-48C7-91AF-68722D754A57}"/>
    <dgm:cxn modelId="{45567072-1736-4B8E-8A72-41C5BA21591E}" type="presOf" srcId="{2483FB79-73D3-4888-8AE6-D3F70DCC4821}" destId="{3BAE596E-4BD3-42EA-AA07-A296FF4FD79A}" srcOrd="0" destOrd="0" presId="urn:microsoft.com/office/officeart/2005/8/layout/default"/>
    <dgm:cxn modelId="{BAC2B1E7-704B-4552-9FE5-8C9866BCCE30}" type="presOf" srcId="{E74DDCC9-1EB5-4DF3-AA5F-FD950B582A95}" destId="{6C8EDF38-18A1-4615-A3E6-510CC3DCF50A}" srcOrd="0" destOrd="0" presId="urn:microsoft.com/office/officeart/2005/8/layout/default"/>
    <dgm:cxn modelId="{2ABF6436-86A3-4A69-B096-A1E4D2FC9798}" type="presOf" srcId="{DEB9EA10-7FB1-4B53-8A25-40B053BF1319}" destId="{C7EADF47-D886-4650-AA0D-4FEF5C99E5E4}" srcOrd="0" destOrd="0" presId="urn:microsoft.com/office/officeart/2005/8/layout/default"/>
    <dgm:cxn modelId="{54F7BD24-8E94-4EC6-8761-3E263769A03B}" srcId="{E74DDCC9-1EB5-4DF3-AA5F-FD950B582A95}" destId="{5E718361-B1DD-49C1-A7B1-8BAF2F160059}" srcOrd="0" destOrd="0" parTransId="{37A1D4F5-E877-4ACF-8D71-9BA6174B710D}" sibTransId="{396C19B5-3D48-4FBB-B54C-DF9F2F7B9AF3}"/>
    <dgm:cxn modelId="{52106F50-F31C-4829-A373-E25A59F481D2}" type="presOf" srcId="{5E718361-B1DD-49C1-A7B1-8BAF2F160059}" destId="{5165E37B-ACFD-47A4-858A-08C11052FAA8}" srcOrd="0" destOrd="0" presId="urn:microsoft.com/office/officeart/2005/8/layout/default"/>
    <dgm:cxn modelId="{7656349D-8F31-41B5-8E15-0D24CCDE1D3D}" srcId="{E74DDCC9-1EB5-4DF3-AA5F-FD950B582A95}" destId="{DEB9EA10-7FB1-4B53-8A25-40B053BF1319}" srcOrd="1" destOrd="0" parTransId="{D7AA93A5-EEE9-4023-B48D-F3AAF4F72F3E}" sibTransId="{7A366FAE-F45E-49CC-B5C8-8BB447685016}"/>
    <dgm:cxn modelId="{7ADDC73F-873C-45BB-BE72-A9B988D551DA}" type="presParOf" srcId="{6C8EDF38-18A1-4615-A3E6-510CC3DCF50A}" destId="{5165E37B-ACFD-47A4-858A-08C11052FAA8}" srcOrd="0" destOrd="0" presId="urn:microsoft.com/office/officeart/2005/8/layout/default"/>
    <dgm:cxn modelId="{851506F8-0573-4838-977D-99C761C1A1AA}" type="presParOf" srcId="{6C8EDF38-18A1-4615-A3E6-510CC3DCF50A}" destId="{50ED33C4-56B7-41F2-A26E-546E5FB12AF7}" srcOrd="1" destOrd="0" presId="urn:microsoft.com/office/officeart/2005/8/layout/default"/>
    <dgm:cxn modelId="{F2790624-4DCB-4629-8D4C-2DDC06EA8349}" type="presParOf" srcId="{6C8EDF38-18A1-4615-A3E6-510CC3DCF50A}" destId="{C7EADF47-D886-4650-AA0D-4FEF5C99E5E4}" srcOrd="2" destOrd="0" presId="urn:microsoft.com/office/officeart/2005/8/layout/default"/>
    <dgm:cxn modelId="{59B60563-E81F-44CC-9AAA-3F074862D1BF}" type="presParOf" srcId="{6C8EDF38-18A1-4615-A3E6-510CC3DCF50A}" destId="{24434E50-B9C4-4526-A28C-4A47B67F7997}" srcOrd="3" destOrd="0" presId="urn:microsoft.com/office/officeart/2005/8/layout/default"/>
    <dgm:cxn modelId="{D3ECE0BD-CF6D-40F2-A415-98C9F31756D5}" type="presParOf" srcId="{6C8EDF38-18A1-4615-A3E6-510CC3DCF50A}" destId="{3BAE596E-4BD3-42EA-AA07-A296FF4FD79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ABD629DA-CA1D-47DA-A86C-C27A79339A47}" type="doc">
      <dgm:prSet loTypeId="urn:diagrams.loki3.com/VaryingWidthList+Icon" loCatId="list" qsTypeId="urn:microsoft.com/office/officeart/2005/8/quickstyle/simple1" qsCatId="simple" csTypeId="urn:microsoft.com/office/officeart/2005/8/colors/accent1_2" csCatId="accent1" phldr="1"/>
      <dgm:spPr/>
    </dgm:pt>
    <dgm:pt modelId="{A59A9247-158E-441E-A76E-4BE3B7AB0B42}">
      <dgm:prSet phldrT="[Texto]"/>
      <dgm:spPr/>
      <dgm:t>
        <a:bodyPr/>
        <a:lstStyle/>
        <a:p>
          <a:r>
            <a:rPr lang="es-MX" b="1" dirty="0" smtClean="0"/>
            <a:t>¿Qué se pretende?</a:t>
          </a:r>
          <a:endParaRPr lang="es-ES" dirty="0"/>
        </a:p>
      </dgm:t>
    </dgm:pt>
    <dgm:pt modelId="{FA584C1E-1F6E-4557-86C7-CEBED30EBBC9}" type="parTrans" cxnId="{9C0559BA-A485-4004-9169-E156A7D1CB65}">
      <dgm:prSet/>
      <dgm:spPr/>
      <dgm:t>
        <a:bodyPr/>
        <a:lstStyle/>
        <a:p>
          <a:endParaRPr lang="es-ES"/>
        </a:p>
      </dgm:t>
    </dgm:pt>
    <dgm:pt modelId="{57C34692-DA6A-4FED-A860-CD6970D4B0D0}" type="sibTrans" cxnId="{9C0559BA-A485-4004-9169-E156A7D1CB65}">
      <dgm:prSet/>
      <dgm:spPr/>
      <dgm:t>
        <a:bodyPr/>
        <a:lstStyle/>
        <a:p>
          <a:endParaRPr lang="es-ES"/>
        </a:p>
      </dgm:t>
    </dgm:pt>
    <dgm:pt modelId="{DF4CC43B-0D15-4265-A77B-0B8919B55578}">
      <dgm:prSet phldrT="[Texto]"/>
      <dgm:spPr/>
      <dgm:t>
        <a:bodyPr/>
        <a:lstStyle/>
        <a:p>
          <a:r>
            <a:rPr lang="es-MX" dirty="0" smtClean="0"/>
            <a:t>no es maximizar la eficiencia en la generación de los productos del proyecto (almuerzos), dado que éste ha sido el resultado obtenido a través de la matriz de costos</a:t>
          </a:r>
          <a:endParaRPr lang="es-ES" dirty="0"/>
        </a:p>
      </dgm:t>
    </dgm:pt>
    <dgm:pt modelId="{6E3E019F-53F1-4EEE-A0B6-A69758D56282}" type="parTrans" cxnId="{8242C1AA-093C-48F5-AEA2-88BC4102B764}">
      <dgm:prSet/>
      <dgm:spPr/>
      <dgm:t>
        <a:bodyPr/>
        <a:lstStyle/>
        <a:p>
          <a:endParaRPr lang="es-ES"/>
        </a:p>
      </dgm:t>
    </dgm:pt>
    <dgm:pt modelId="{02664688-10AC-4FC0-9500-8DE79616C537}" type="sibTrans" cxnId="{8242C1AA-093C-48F5-AEA2-88BC4102B764}">
      <dgm:prSet/>
      <dgm:spPr/>
      <dgm:t>
        <a:bodyPr/>
        <a:lstStyle/>
        <a:p>
          <a:endParaRPr lang="es-ES"/>
        </a:p>
      </dgm:t>
    </dgm:pt>
    <dgm:pt modelId="{16A91C39-8AB0-4DE3-A378-EFD94AF80B00}">
      <dgm:prSet phldrT="[Texto]"/>
      <dgm:spPr/>
      <dgm:t>
        <a:bodyPr/>
        <a:lstStyle/>
        <a:p>
          <a:r>
            <a:rPr lang="es-MX" dirty="0" smtClean="0"/>
            <a:t>Sino optimizar esta eficiencia en la consecución de los objetivos del proyecto, siendo la entrega de los almuerzos solo el medio para alcanzar tales fines (nutricionales, educativos y promocionales).</a:t>
          </a:r>
          <a:endParaRPr lang="es-ES" dirty="0"/>
        </a:p>
      </dgm:t>
    </dgm:pt>
    <dgm:pt modelId="{A22C21DB-C45B-42A9-BE35-437E0165C21B}" type="parTrans" cxnId="{AE310A29-34E5-4A74-AEB5-CEE6BEDBF0F4}">
      <dgm:prSet/>
      <dgm:spPr/>
      <dgm:t>
        <a:bodyPr/>
        <a:lstStyle/>
        <a:p>
          <a:endParaRPr lang="es-ES"/>
        </a:p>
      </dgm:t>
    </dgm:pt>
    <dgm:pt modelId="{2A273B4C-913D-4162-8DBA-8EAFDBC25E67}" type="sibTrans" cxnId="{AE310A29-34E5-4A74-AEB5-CEE6BEDBF0F4}">
      <dgm:prSet/>
      <dgm:spPr/>
      <dgm:t>
        <a:bodyPr/>
        <a:lstStyle/>
        <a:p>
          <a:endParaRPr lang="es-ES"/>
        </a:p>
      </dgm:t>
    </dgm:pt>
    <dgm:pt modelId="{F406E098-17B1-4D59-BD98-525EE274606B}" type="pres">
      <dgm:prSet presAssocID="{ABD629DA-CA1D-47DA-A86C-C27A79339A47}" presName="Name0" presStyleCnt="0">
        <dgm:presLayoutVars>
          <dgm:resizeHandles/>
        </dgm:presLayoutVars>
      </dgm:prSet>
      <dgm:spPr/>
    </dgm:pt>
    <dgm:pt modelId="{54F5F8E2-B6AE-4C8E-AB36-4E699B0F5490}" type="pres">
      <dgm:prSet presAssocID="{A59A9247-158E-441E-A76E-4BE3B7AB0B4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6F99B8-CE14-4C26-8732-E9FBA141A8FE}" type="pres">
      <dgm:prSet presAssocID="{57C34692-DA6A-4FED-A860-CD6970D4B0D0}" presName="space" presStyleCnt="0"/>
      <dgm:spPr/>
    </dgm:pt>
    <dgm:pt modelId="{09AC94DA-BC40-47C4-B33C-43ACE24859C8}" type="pres">
      <dgm:prSet presAssocID="{DF4CC43B-0D15-4265-A77B-0B8919B5557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9B5550-3C35-4194-9368-1B2816E97C41}" type="pres">
      <dgm:prSet presAssocID="{02664688-10AC-4FC0-9500-8DE79616C537}" presName="space" presStyleCnt="0"/>
      <dgm:spPr/>
    </dgm:pt>
    <dgm:pt modelId="{72831B56-DFDB-4319-8F7E-F6A74CBEB27B}" type="pres">
      <dgm:prSet presAssocID="{16A91C39-8AB0-4DE3-A378-EFD94AF80B0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42C1AA-093C-48F5-AEA2-88BC4102B764}" srcId="{ABD629DA-CA1D-47DA-A86C-C27A79339A47}" destId="{DF4CC43B-0D15-4265-A77B-0B8919B55578}" srcOrd="1" destOrd="0" parTransId="{6E3E019F-53F1-4EEE-A0B6-A69758D56282}" sibTransId="{02664688-10AC-4FC0-9500-8DE79616C537}"/>
    <dgm:cxn modelId="{9C0559BA-A485-4004-9169-E156A7D1CB65}" srcId="{ABD629DA-CA1D-47DA-A86C-C27A79339A47}" destId="{A59A9247-158E-441E-A76E-4BE3B7AB0B42}" srcOrd="0" destOrd="0" parTransId="{FA584C1E-1F6E-4557-86C7-CEBED30EBBC9}" sibTransId="{57C34692-DA6A-4FED-A860-CD6970D4B0D0}"/>
    <dgm:cxn modelId="{9F249ADA-9EAC-4D37-921F-6B542D126397}" type="presOf" srcId="{DF4CC43B-0D15-4265-A77B-0B8919B55578}" destId="{09AC94DA-BC40-47C4-B33C-43ACE24859C8}" srcOrd="0" destOrd="0" presId="urn:diagrams.loki3.com/VaryingWidthList+Icon"/>
    <dgm:cxn modelId="{AE310A29-34E5-4A74-AEB5-CEE6BEDBF0F4}" srcId="{ABD629DA-CA1D-47DA-A86C-C27A79339A47}" destId="{16A91C39-8AB0-4DE3-A378-EFD94AF80B00}" srcOrd="2" destOrd="0" parTransId="{A22C21DB-C45B-42A9-BE35-437E0165C21B}" sibTransId="{2A273B4C-913D-4162-8DBA-8EAFDBC25E67}"/>
    <dgm:cxn modelId="{87E1FE91-5E88-4653-92F0-FB8770196939}" type="presOf" srcId="{16A91C39-8AB0-4DE3-A378-EFD94AF80B00}" destId="{72831B56-DFDB-4319-8F7E-F6A74CBEB27B}" srcOrd="0" destOrd="0" presId="urn:diagrams.loki3.com/VaryingWidthList+Icon"/>
    <dgm:cxn modelId="{4C4C36E9-D071-42DB-87B8-52BF78188AF4}" type="presOf" srcId="{ABD629DA-CA1D-47DA-A86C-C27A79339A47}" destId="{F406E098-17B1-4D59-BD98-525EE274606B}" srcOrd="0" destOrd="0" presId="urn:diagrams.loki3.com/VaryingWidthList+Icon"/>
    <dgm:cxn modelId="{7C0D876B-775A-4DA3-BE61-FD83D9D67FD1}" type="presOf" srcId="{A59A9247-158E-441E-A76E-4BE3B7AB0B42}" destId="{54F5F8E2-B6AE-4C8E-AB36-4E699B0F5490}" srcOrd="0" destOrd="0" presId="urn:diagrams.loki3.com/VaryingWidthList+Icon"/>
    <dgm:cxn modelId="{FEE38124-FC5D-4AE1-91F3-455F7A35C764}" type="presParOf" srcId="{F406E098-17B1-4D59-BD98-525EE274606B}" destId="{54F5F8E2-B6AE-4C8E-AB36-4E699B0F5490}" srcOrd="0" destOrd="0" presId="urn:diagrams.loki3.com/VaryingWidthList+Icon"/>
    <dgm:cxn modelId="{35E7A581-B5B7-4461-A008-5CE703DE8552}" type="presParOf" srcId="{F406E098-17B1-4D59-BD98-525EE274606B}" destId="{9D6F99B8-CE14-4C26-8732-E9FBA141A8FE}" srcOrd="1" destOrd="0" presId="urn:diagrams.loki3.com/VaryingWidthList+Icon"/>
    <dgm:cxn modelId="{ACB6D896-83C4-4964-8E6D-49CB5E5A456F}" type="presParOf" srcId="{F406E098-17B1-4D59-BD98-525EE274606B}" destId="{09AC94DA-BC40-47C4-B33C-43ACE24859C8}" srcOrd="2" destOrd="0" presId="urn:diagrams.loki3.com/VaryingWidthList+Icon"/>
    <dgm:cxn modelId="{0A532647-05E7-4F49-98A3-7AAB7C3E9756}" type="presParOf" srcId="{F406E098-17B1-4D59-BD98-525EE274606B}" destId="{DE9B5550-3C35-4194-9368-1B2816E97C41}" srcOrd="3" destOrd="0" presId="urn:diagrams.loki3.com/VaryingWidthList+Icon"/>
    <dgm:cxn modelId="{C84D5780-6FD7-4EA6-B04C-9E388B7F0DE4}" type="presParOf" srcId="{F406E098-17B1-4D59-BD98-525EE274606B}" destId="{72831B56-DFDB-4319-8F7E-F6A74CBEB27B}" srcOrd="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703BEC6F-3801-463A-B99C-787E8B17F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9CEF5D5A-D03C-4B9E-AF15-E4CE128F461C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MX" sz="2800" i="1" smtClean="0">
                        <a:latin typeface="Cambria Math"/>
                      </a:rPr>
                      <m:t>𝐶𝑈𝐸</m:t>
                    </m:r>
                    <m:r>
                      <a:rPr lang="es-MX" sz="280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s-E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s-MX" sz="2800" i="1">
                            <a:latin typeface="Cambria Math"/>
                          </a:rPr>
                          <m:t>𝐶𝑇𝐴</m:t>
                        </m:r>
                      </m:num>
                      <m:den>
                        <m:r>
                          <a:rPr lang="es-MX" sz="2800" i="1">
                            <a:latin typeface="Cambria Math"/>
                          </a:rPr>
                          <m:t>𝑂𝐵</m:t>
                        </m:r>
                        <m:r>
                          <a:rPr lang="es-MX" sz="2800" i="1">
                            <a:latin typeface="Cambria Math"/>
                          </a:rPr>
                          <m:t> 100</m:t>
                        </m:r>
                      </m:den>
                    </m:f>
                  </m:oMath>
                </m:oMathPara>
              </a14:m>
              <a:endParaRPr lang="es-ES" sz="2800" dirty="0"/>
            </a:p>
          </dgm:t>
        </dgm:pt>
      </mc:Choice>
      <mc:Fallback xmlns="">
        <dgm:pt modelId="{9CEF5D5A-D03C-4B9E-AF15-E4CE128F461C}">
          <dgm:prSet phldrT="[Texto]" custT="1"/>
          <dgm:spPr/>
          <dgm:t>
            <a:bodyPr/>
            <a:lstStyle/>
            <a:p>
              <a:r>
                <a:rPr lang="es-MX" sz="2800" i="0" smtClean="0"/>
                <a:t>𝐶𝑈𝐸= </a:t>
              </a:r>
              <a:r>
                <a:rPr lang="es-MX" sz="2800" i="0"/>
                <a:t> 𝐶𝑇𝐴</a:t>
              </a:r>
              <a:r>
                <a:rPr lang="es-ES" sz="2800" i="0"/>
                <a:t>/(</a:t>
              </a:r>
              <a:r>
                <a:rPr lang="es-MX" sz="2800" i="0"/>
                <a:t>𝑂𝐵 100</a:t>
              </a:r>
              <a:r>
                <a:rPr lang="es-ES" sz="2800" i="0"/>
                <a:t>)</a:t>
              </a:r>
              <a:endParaRPr lang="es-ES" sz="2800" dirty="0"/>
            </a:p>
          </dgm:t>
        </dgm:pt>
      </mc:Fallback>
    </mc:AlternateContent>
    <dgm:pt modelId="{D11C0C21-70E4-496B-BB56-ABE10FC799F0}" type="parTrans" cxnId="{030E1B76-E1EB-4983-9D8F-A019CD163E02}">
      <dgm:prSet/>
      <dgm:spPr/>
      <dgm:t>
        <a:bodyPr/>
        <a:lstStyle/>
        <a:p>
          <a:endParaRPr lang="es-ES"/>
        </a:p>
      </dgm:t>
    </dgm:pt>
    <dgm:pt modelId="{7DCEEF4C-6F87-4D1C-93B0-F68D6E1F89F5}" type="sibTrans" cxnId="{030E1B76-E1EB-4983-9D8F-A019CD163E02}">
      <dgm:prSet/>
      <dgm:spPr/>
      <dgm:t>
        <a:bodyPr/>
        <a:lstStyle/>
        <a:p>
          <a:endParaRPr lang="es-ES"/>
        </a:p>
      </dgm:t>
    </dgm:pt>
    <dgm:pt modelId="{F7CEF997-D94A-484E-8B54-9C0271C270E7}">
      <dgm:prSet phldrT="[Texto]" custT="1"/>
      <dgm:spPr/>
      <dgm:t>
        <a:bodyPr/>
        <a:lstStyle/>
        <a:p>
          <a:r>
            <a:rPr lang="es-MX" sz="2400" dirty="0" smtClean="0"/>
            <a:t>Representa para cada sistema el costo total de lograr 1% de efectividad por objetivo del programa.</a:t>
          </a:r>
          <a:endParaRPr lang="es-ES" sz="2400" dirty="0"/>
        </a:p>
      </dgm:t>
    </dgm:pt>
    <dgm:pt modelId="{16AEF542-ABBC-47E1-87A7-2ABB96250466}" type="parTrans" cxnId="{3FC23723-5915-408A-B768-CB3AC765B855}">
      <dgm:prSet/>
      <dgm:spPr/>
      <dgm:t>
        <a:bodyPr/>
        <a:lstStyle/>
        <a:p>
          <a:endParaRPr lang="es-ES"/>
        </a:p>
      </dgm:t>
    </dgm:pt>
    <dgm:pt modelId="{A1942BBC-4F53-4E6F-981E-8CA75281BE39}" type="sibTrans" cxnId="{3FC23723-5915-408A-B768-CB3AC765B855}">
      <dgm:prSet/>
      <dgm:spPr/>
      <dgm:t>
        <a:bodyPr/>
        <a:lstStyle/>
        <a:p>
          <a:endParaRPr lang="es-ES"/>
        </a:p>
      </dgm:t>
    </dgm:pt>
    <dgm:pt modelId="{7AF66DCD-9809-4793-B69E-5CCA3AE6231C}">
      <dgm:prSet phldrT="[Texto]" custT="1"/>
      <dgm:spPr/>
      <dgm:t>
        <a:bodyPr/>
        <a:lstStyle/>
        <a:p>
          <a:r>
            <a:rPr lang="es-MX" sz="2400" dirty="0" smtClean="0"/>
            <a:t>Sobre la base de los datos consignados en el cuadro 13.6 puede construirse el cuadro </a:t>
          </a:r>
          <a:r>
            <a:rPr lang="es-MX" sz="2400" dirty="0" smtClean="0"/>
            <a:t>13.7 </a:t>
          </a:r>
          <a:r>
            <a:rPr lang="es-MX" sz="2400" dirty="0" smtClean="0"/>
            <a:t>que muestra las </a:t>
          </a:r>
          <a:r>
            <a:rPr lang="es-MX" sz="2400" dirty="0" smtClean="0"/>
            <a:t>relaciones previamente </a:t>
          </a:r>
          <a:r>
            <a:rPr lang="es-MX" sz="2400" dirty="0" smtClean="0"/>
            <a:t>descritas. </a:t>
          </a:r>
          <a:endParaRPr lang="es-ES" sz="2400" dirty="0"/>
        </a:p>
      </dgm:t>
    </dgm:pt>
    <dgm:pt modelId="{E37D3211-26A0-46DF-B113-C8C5D3EB8E5F}" type="parTrans" cxnId="{66E61E19-5DC3-4C8B-AD15-7392349CAA25}">
      <dgm:prSet/>
      <dgm:spPr/>
      <dgm:t>
        <a:bodyPr/>
        <a:lstStyle/>
        <a:p>
          <a:endParaRPr lang="es-ES"/>
        </a:p>
      </dgm:t>
    </dgm:pt>
    <dgm:pt modelId="{83370DEB-FAE2-41D8-9061-7DD84A297E17}" type="sibTrans" cxnId="{66E61E19-5DC3-4C8B-AD15-7392349CAA25}">
      <dgm:prSet/>
      <dgm:spPr/>
      <dgm:t>
        <a:bodyPr/>
        <a:lstStyle/>
        <a:p>
          <a:endParaRPr lang="es-ES"/>
        </a:p>
      </dgm:t>
    </dgm:pt>
    <dgm:pt modelId="{725B51B5-4AD2-411E-B15F-FC1EBC045F55}" type="pres">
      <dgm:prSet presAssocID="{703BEC6F-3801-463A-B99C-787E8B17F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59347164-EA6C-4F96-8692-5A172578827F}" type="pres">
      <dgm:prSet presAssocID="{9CEF5D5A-D03C-4B9E-AF15-E4CE128F461C}" presName="hierRoot1" presStyleCnt="0">
        <dgm:presLayoutVars>
          <dgm:hierBranch val="init"/>
        </dgm:presLayoutVars>
      </dgm:prSet>
      <dgm:spPr/>
    </dgm:pt>
    <dgm:pt modelId="{770E78EB-7F99-47BE-8D11-A688215B9773}" type="pres">
      <dgm:prSet presAssocID="{9CEF5D5A-D03C-4B9E-AF15-E4CE128F461C}" presName="rootComposite1" presStyleCnt="0"/>
      <dgm:spPr/>
    </dgm:pt>
    <dgm:pt modelId="{EFB705B6-4278-480F-9563-8A29A9671C91}" type="pres">
      <dgm:prSet presAssocID="{9CEF5D5A-D03C-4B9E-AF15-E4CE128F461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7AD5E57-314D-47D4-964A-ED1A418A1074}" type="pres">
      <dgm:prSet presAssocID="{9CEF5D5A-D03C-4B9E-AF15-E4CE128F461C}" presName="rootConnector1" presStyleLbl="node1" presStyleIdx="0" presStyleCnt="0"/>
      <dgm:spPr/>
      <dgm:t>
        <a:bodyPr/>
        <a:lstStyle/>
        <a:p>
          <a:endParaRPr lang="es-ES"/>
        </a:p>
      </dgm:t>
    </dgm:pt>
    <dgm:pt modelId="{7047EF8E-54A2-4D19-AE40-605BED9649DB}" type="pres">
      <dgm:prSet presAssocID="{9CEF5D5A-D03C-4B9E-AF15-E4CE128F461C}" presName="hierChild2" presStyleCnt="0"/>
      <dgm:spPr/>
    </dgm:pt>
    <dgm:pt modelId="{9B87A3A5-5715-4F6A-8634-5EF988B78393}" type="pres">
      <dgm:prSet presAssocID="{16AEF542-ABBC-47E1-87A7-2ABB96250466}" presName="Name37" presStyleLbl="parChTrans1D2" presStyleIdx="0" presStyleCnt="2"/>
      <dgm:spPr/>
      <dgm:t>
        <a:bodyPr/>
        <a:lstStyle/>
        <a:p>
          <a:endParaRPr lang="es-ES"/>
        </a:p>
      </dgm:t>
    </dgm:pt>
    <dgm:pt modelId="{0621B7E0-A017-4E84-9797-B9ECBFD0C574}" type="pres">
      <dgm:prSet presAssocID="{F7CEF997-D94A-484E-8B54-9C0271C270E7}" presName="hierRoot2" presStyleCnt="0">
        <dgm:presLayoutVars>
          <dgm:hierBranch val="init"/>
        </dgm:presLayoutVars>
      </dgm:prSet>
      <dgm:spPr/>
    </dgm:pt>
    <dgm:pt modelId="{66BFE8DF-2A6F-48FB-A60D-475BD1CBF0D3}" type="pres">
      <dgm:prSet presAssocID="{F7CEF997-D94A-484E-8B54-9C0271C270E7}" presName="rootComposite" presStyleCnt="0"/>
      <dgm:spPr/>
    </dgm:pt>
    <dgm:pt modelId="{2B05BECE-18DE-4AD7-B298-186172B7D848}" type="pres">
      <dgm:prSet presAssocID="{F7CEF997-D94A-484E-8B54-9C0271C270E7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2CA3FBA-8490-48C1-8576-634D7CAEAC7D}" type="pres">
      <dgm:prSet presAssocID="{F7CEF997-D94A-484E-8B54-9C0271C270E7}" presName="rootConnector" presStyleLbl="node2" presStyleIdx="0" presStyleCnt="2"/>
      <dgm:spPr/>
      <dgm:t>
        <a:bodyPr/>
        <a:lstStyle/>
        <a:p>
          <a:endParaRPr lang="es-ES"/>
        </a:p>
      </dgm:t>
    </dgm:pt>
    <dgm:pt modelId="{03D5AF4E-AB22-46C7-A1EB-FC407058E2F7}" type="pres">
      <dgm:prSet presAssocID="{F7CEF997-D94A-484E-8B54-9C0271C270E7}" presName="hierChild4" presStyleCnt="0"/>
      <dgm:spPr/>
    </dgm:pt>
    <dgm:pt modelId="{AEFA1E1A-5136-4EB8-96FE-EF3060C68FAD}" type="pres">
      <dgm:prSet presAssocID="{F7CEF997-D94A-484E-8B54-9C0271C270E7}" presName="hierChild5" presStyleCnt="0"/>
      <dgm:spPr/>
    </dgm:pt>
    <dgm:pt modelId="{CD5E412D-3054-4189-93BA-0065E6C65A1F}" type="pres">
      <dgm:prSet presAssocID="{E37D3211-26A0-46DF-B113-C8C5D3EB8E5F}" presName="Name37" presStyleLbl="parChTrans1D2" presStyleIdx="1" presStyleCnt="2"/>
      <dgm:spPr/>
      <dgm:t>
        <a:bodyPr/>
        <a:lstStyle/>
        <a:p>
          <a:endParaRPr lang="es-ES"/>
        </a:p>
      </dgm:t>
    </dgm:pt>
    <dgm:pt modelId="{644C63C9-3BBB-4C38-99C1-518DCBF1583D}" type="pres">
      <dgm:prSet presAssocID="{7AF66DCD-9809-4793-B69E-5CCA3AE6231C}" presName="hierRoot2" presStyleCnt="0">
        <dgm:presLayoutVars>
          <dgm:hierBranch val="init"/>
        </dgm:presLayoutVars>
      </dgm:prSet>
      <dgm:spPr/>
    </dgm:pt>
    <dgm:pt modelId="{5C4AC428-1560-48E5-B3F0-0285BBA63B94}" type="pres">
      <dgm:prSet presAssocID="{7AF66DCD-9809-4793-B69E-5CCA3AE6231C}" presName="rootComposite" presStyleCnt="0"/>
      <dgm:spPr/>
    </dgm:pt>
    <dgm:pt modelId="{24EF5C7D-60A9-4610-B940-03D3395A6238}" type="pres">
      <dgm:prSet presAssocID="{7AF66DCD-9809-4793-B69E-5CCA3AE6231C}" presName="rootText" presStyleLbl="node2" presStyleIdx="1" presStyleCnt="2" custScaleX="98127" custScaleY="1210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CD1137-63DC-4F0D-8AAE-B49C384DD1C2}" type="pres">
      <dgm:prSet presAssocID="{7AF66DCD-9809-4793-B69E-5CCA3AE6231C}" presName="rootConnector" presStyleLbl="node2" presStyleIdx="1" presStyleCnt="2"/>
      <dgm:spPr/>
      <dgm:t>
        <a:bodyPr/>
        <a:lstStyle/>
        <a:p>
          <a:endParaRPr lang="es-ES"/>
        </a:p>
      </dgm:t>
    </dgm:pt>
    <dgm:pt modelId="{7D98D1FF-02BA-464E-8F35-8EA92DB503CE}" type="pres">
      <dgm:prSet presAssocID="{7AF66DCD-9809-4793-B69E-5CCA3AE6231C}" presName="hierChild4" presStyleCnt="0"/>
      <dgm:spPr/>
    </dgm:pt>
    <dgm:pt modelId="{6DB1DB3E-E95F-4EA2-9F40-9B01399F3D6B}" type="pres">
      <dgm:prSet presAssocID="{7AF66DCD-9809-4793-B69E-5CCA3AE6231C}" presName="hierChild5" presStyleCnt="0"/>
      <dgm:spPr/>
    </dgm:pt>
    <dgm:pt modelId="{E3A98EA9-AEEA-452C-B930-427C677F6A5F}" type="pres">
      <dgm:prSet presAssocID="{9CEF5D5A-D03C-4B9E-AF15-E4CE128F461C}" presName="hierChild3" presStyleCnt="0"/>
      <dgm:spPr/>
    </dgm:pt>
  </dgm:ptLst>
  <dgm:cxnLst>
    <dgm:cxn modelId="{9C8FA817-058E-49E5-A73F-9FC517A1C376}" type="presOf" srcId="{9CEF5D5A-D03C-4B9E-AF15-E4CE128F461C}" destId="{37AD5E57-314D-47D4-964A-ED1A418A1074}" srcOrd="1" destOrd="0" presId="urn:microsoft.com/office/officeart/2005/8/layout/orgChart1"/>
    <dgm:cxn modelId="{3FC10605-3E88-41D6-A49D-9BB4963DC052}" type="presOf" srcId="{E37D3211-26A0-46DF-B113-C8C5D3EB8E5F}" destId="{CD5E412D-3054-4189-93BA-0065E6C65A1F}" srcOrd="0" destOrd="0" presId="urn:microsoft.com/office/officeart/2005/8/layout/orgChart1"/>
    <dgm:cxn modelId="{FAD038FF-650A-42AF-9155-193B1A6FE984}" type="presOf" srcId="{16AEF542-ABBC-47E1-87A7-2ABB96250466}" destId="{9B87A3A5-5715-4F6A-8634-5EF988B78393}" srcOrd="0" destOrd="0" presId="urn:microsoft.com/office/officeart/2005/8/layout/orgChart1"/>
    <dgm:cxn modelId="{5C52C4CE-99EB-43CE-98E6-A94D0A4137D4}" type="presOf" srcId="{9CEF5D5A-D03C-4B9E-AF15-E4CE128F461C}" destId="{EFB705B6-4278-480F-9563-8A29A9671C91}" srcOrd="0" destOrd="0" presId="urn:microsoft.com/office/officeart/2005/8/layout/orgChart1"/>
    <dgm:cxn modelId="{030E1B76-E1EB-4983-9D8F-A019CD163E02}" srcId="{703BEC6F-3801-463A-B99C-787E8B17F1F0}" destId="{9CEF5D5A-D03C-4B9E-AF15-E4CE128F461C}" srcOrd="0" destOrd="0" parTransId="{D11C0C21-70E4-496B-BB56-ABE10FC799F0}" sibTransId="{7DCEEF4C-6F87-4D1C-93B0-F68D6E1F89F5}"/>
    <dgm:cxn modelId="{01210780-F74B-48D9-B701-5531D5EEE60E}" type="presOf" srcId="{F7CEF997-D94A-484E-8B54-9C0271C270E7}" destId="{C2CA3FBA-8490-48C1-8576-634D7CAEAC7D}" srcOrd="1" destOrd="0" presId="urn:microsoft.com/office/officeart/2005/8/layout/orgChart1"/>
    <dgm:cxn modelId="{3FC23723-5915-408A-B768-CB3AC765B855}" srcId="{9CEF5D5A-D03C-4B9E-AF15-E4CE128F461C}" destId="{F7CEF997-D94A-484E-8B54-9C0271C270E7}" srcOrd="0" destOrd="0" parTransId="{16AEF542-ABBC-47E1-87A7-2ABB96250466}" sibTransId="{A1942BBC-4F53-4E6F-981E-8CA75281BE39}"/>
    <dgm:cxn modelId="{66E61E19-5DC3-4C8B-AD15-7392349CAA25}" srcId="{9CEF5D5A-D03C-4B9E-AF15-E4CE128F461C}" destId="{7AF66DCD-9809-4793-B69E-5CCA3AE6231C}" srcOrd="1" destOrd="0" parTransId="{E37D3211-26A0-46DF-B113-C8C5D3EB8E5F}" sibTransId="{83370DEB-FAE2-41D8-9061-7DD84A297E17}"/>
    <dgm:cxn modelId="{952D56B7-C5AF-4E7E-A3D9-5C48F52181D2}" type="presOf" srcId="{7AF66DCD-9809-4793-B69E-5CCA3AE6231C}" destId="{FACD1137-63DC-4F0D-8AAE-B49C384DD1C2}" srcOrd="1" destOrd="0" presId="urn:microsoft.com/office/officeart/2005/8/layout/orgChart1"/>
    <dgm:cxn modelId="{5CDA6AEE-97C8-4BF5-B632-B0D10EAA54EF}" type="presOf" srcId="{F7CEF997-D94A-484E-8B54-9C0271C270E7}" destId="{2B05BECE-18DE-4AD7-B298-186172B7D848}" srcOrd="0" destOrd="0" presId="urn:microsoft.com/office/officeart/2005/8/layout/orgChart1"/>
    <dgm:cxn modelId="{F832D231-4F22-4BC6-A334-A8268B5C8BD5}" type="presOf" srcId="{7AF66DCD-9809-4793-B69E-5CCA3AE6231C}" destId="{24EF5C7D-60A9-4610-B940-03D3395A6238}" srcOrd="0" destOrd="0" presId="urn:microsoft.com/office/officeart/2005/8/layout/orgChart1"/>
    <dgm:cxn modelId="{7FCE9D1E-9CB5-464F-A93E-D51DB11354BA}" type="presOf" srcId="{703BEC6F-3801-463A-B99C-787E8B17F1F0}" destId="{725B51B5-4AD2-411E-B15F-FC1EBC045F55}" srcOrd="0" destOrd="0" presId="urn:microsoft.com/office/officeart/2005/8/layout/orgChart1"/>
    <dgm:cxn modelId="{74EBC70B-A2B1-470A-8486-3FA6332441E6}" type="presParOf" srcId="{725B51B5-4AD2-411E-B15F-FC1EBC045F55}" destId="{59347164-EA6C-4F96-8692-5A172578827F}" srcOrd="0" destOrd="0" presId="urn:microsoft.com/office/officeart/2005/8/layout/orgChart1"/>
    <dgm:cxn modelId="{D4C4B875-04C3-4F15-BA81-0CDFA12933CE}" type="presParOf" srcId="{59347164-EA6C-4F96-8692-5A172578827F}" destId="{770E78EB-7F99-47BE-8D11-A688215B9773}" srcOrd="0" destOrd="0" presId="urn:microsoft.com/office/officeart/2005/8/layout/orgChart1"/>
    <dgm:cxn modelId="{792B64F9-24F7-4A88-AC9C-6A6D41576DB7}" type="presParOf" srcId="{770E78EB-7F99-47BE-8D11-A688215B9773}" destId="{EFB705B6-4278-480F-9563-8A29A9671C91}" srcOrd="0" destOrd="0" presId="urn:microsoft.com/office/officeart/2005/8/layout/orgChart1"/>
    <dgm:cxn modelId="{84D55642-AA0F-4D58-B178-DE9D4A10B8C3}" type="presParOf" srcId="{770E78EB-7F99-47BE-8D11-A688215B9773}" destId="{37AD5E57-314D-47D4-964A-ED1A418A1074}" srcOrd="1" destOrd="0" presId="urn:microsoft.com/office/officeart/2005/8/layout/orgChart1"/>
    <dgm:cxn modelId="{CB9FC891-836A-41D0-A12E-DE7F88CE6171}" type="presParOf" srcId="{59347164-EA6C-4F96-8692-5A172578827F}" destId="{7047EF8E-54A2-4D19-AE40-605BED9649DB}" srcOrd="1" destOrd="0" presId="urn:microsoft.com/office/officeart/2005/8/layout/orgChart1"/>
    <dgm:cxn modelId="{33D69BCA-AFAE-4F8F-9EC6-B8F67ECB8639}" type="presParOf" srcId="{7047EF8E-54A2-4D19-AE40-605BED9649DB}" destId="{9B87A3A5-5715-4F6A-8634-5EF988B78393}" srcOrd="0" destOrd="0" presId="urn:microsoft.com/office/officeart/2005/8/layout/orgChart1"/>
    <dgm:cxn modelId="{0126959B-5BB1-4CAF-989D-24D6222361EC}" type="presParOf" srcId="{7047EF8E-54A2-4D19-AE40-605BED9649DB}" destId="{0621B7E0-A017-4E84-9797-B9ECBFD0C574}" srcOrd="1" destOrd="0" presId="urn:microsoft.com/office/officeart/2005/8/layout/orgChart1"/>
    <dgm:cxn modelId="{6D8F3566-0304-41F4-865A-3B923A2EA989}" type="presParOf" srcId="{0621B7E0-A017-4E84-9797-B9ECBFD0C574}" destId="{66BFE8DF-2A6F-48FB-A60D-475BD1CBF0D3}" srcOrd="0" destOrd="0" presId="urn:microsoft.com/office/officeart/2005/8/layout/orgChart1"/>
    <dgm:cxn modelId="{A310244C-E1A6-4840-BCB0-74BEFD4BCE14}" type="presParOf" srcId="{66BFE8DF-2A6F-48FB-A60D-475BD1CBF0D3}" destId="{2B05BECE-18DE-4AD7-B298-186172B7D848}" srcOrd="0" destOrd="0" presId="urn:microsoft.com/office/officeart/2005/8/layout/orgChart1"/>
    <dgm:cxn modelId="{46649470-FA18-4B6C-9CD2-61196CFD3A80}" type="presParOf" srcId="{66BFE8DF-2A6F-48FB-A60D-475BD1CBF0D3}" destId="{C2CA3FBA-8490-48C1-8576-634D7CAEAC7D}" srcOrd="1" destOrd="0" presId="urn:microsoft.com/office/officeart/2005/8/layout/orgChart1"/>
    <dgm:cxn modelId="{CCBE2692-FB07-44D0-896C-931CE4EE97AE}" type="presParOf" srcId="{0621B7E0-A017-4E84-9797-B9ECBFD0C574}" destId="{03D5AF4E-AB22-46C7-A1EB-FC407058E2F7}" srcOrd="1" destOrd="0" presId="urn:microsoft.com/office/officeart/2005/8/layout/orgChart1"/>
    <dgm:cxn modelId="{4F0FAB27-5AB1-4AC8-AEE5-0C99CFDEC22A}" type="presParOf" srcId="{0621B7E0-A017-4E84-9797-B9ECBFD0C574}" destId="{AEFA1E1A-5136-4EB8-96FE-EF3060C68FAD}" srcOrd="2" destOrd="0" presId="urn:microsoft.com/office/officeart/2005/8/layout/orgChart1"/>
    <dgm:cxn modelId="{E3E33ADA-3286-4BA2-A12F-FDEF78EA506A}" type="presParOf" srcId="{7047EF8E-54A2-4D19-AE40-605BED9649DB}" destId="{CD5E412D-3054-4189-93BA-0065E6C65A1F}" srcOrd="2" destOrd="0" presId="urn:microsoft.com/office/officeart/2005/8/layout/orgChart1"/>
    <dgm:cxn modelId="{87DDC253-A0E9-46EB-A127-C091D499C0A0}" type="presParOf" srcId="{7047EF8E-54A2-4D19-AE40-605BED9649DB}" destId="{644C63C9-3BBB-4C38-99C1-518DCBF1583D}" srcOrd="3" destOrd="0" presId="urn:microsoft.com/office/officeart/2005/8/layout/orgChart1"/>
    <dgm:cxn modelId="{00407756-4E10-479E-9EB4-19945C0D180E}" type="presParOf" srcId="{644C63C9-3BBB-4C38-99C1-518DCBF1583D}" destId="{5C4AC428-1560-48E5-B3F0-0285BBA63B94}" srcOrd="0" destOrd="0" presId="urn:microsoft.com/office/officeart/2005/8/layout/orgChart1"/>
    <dgm:cxn modelId="{D2FEAC37-F74B-4E2F-8DCD-7835F7570DCE}" type="presParOf" srcId="{5C4AC428-1560-48E5-B3F0-0285BBA63B94}" destId="{24EF5C7D-60A9-4610-B940-03D3395A6238}" srcOrd="0" destOrd="0" presId="urn:microsoft.com/office/officeart/2005/8/layout/orgChart1"/>
    <dgm:cxn modelId="{15C92B62-F025-4D65-A8BA-5A65BD20BE85}" type="presParOf" srcId="{5C4AC428-1560-48E5-B3F0-0285BBA63B94}" destId="{FACD1137-63DC-4F0D-8AAE-B49C384DD1C2}" srcOrd="1" destOrd="0" presId="urn:microsoft.com/office/officeart/2005/8/layout/orgChart1"/>
    <dgm:cxn modelId="{B190570B-3E47-4009-A277-2AFAD6BAE6C5}" type="presParOf" srcId="{644C63C9-3BBB-4C38-99C1-518DCBF1583D}" destId="{7D98D1FF-02BA-464E-8F35-8EA92DB503CE}" srcOrd="1" destOrd="0" presId="urn:microsoft.com/office/officeart/2005/8/layout/orgChart1"/>
    <dgm:cxn modelId="{8ABF6A69-E0DB-4159-B5DB-E67594571F21}" type="presParOf" srcId="{644C63C9-3BBB-4C38-99C1-518DCBF1583D}" destId="{6DB1DB3E-E95F-4EA2-9F40-9B01399F3D6B}" srcOrd="2" destOrd="0" presId="urn:microsoft.com/office/officeart/2005/8/layout/orgChart1"/>
    <dgm:cxn modelId="{7E15293A-F534-4ECA-9073-389B2293ABD4}" type="presParOf" srcId="{59347164-EA6C-4F96-8692-5A172578827F}" destId="{E3A98EA9-AEEA-452C-B930-427C677F6A5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03BEC6F-3801-463A-B99C-787E8B17F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CEF5D5A-D03C-4B9E-AF15-E4CE128F461C}">
      <dgm:prSet phldrT="[Texto]"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D11C0C21-70E4-496B-BB56-ABE10FC799F0}" type="parTrans" cxnId="{030E1B76-E1EB-4983-9D8F-A019CD163E02}">
      <dgm:prSet/>
      <dgm:spPr/>
      <dgm:t>
        <a:bodyPr/>
        <a:lstStyle/>
        <a:p>
          <a:endParaRPr lang="es-ES"/>
        </a:p>
      </dgm:t>
    </dgm:pt>
    <dgm:pt modelId="{7DCEEF4C-6F87-4D1C-93B0-F68D6E1F89F5}" type="sibTrans" cxnId="{030E1B76-E1EB-4983-9D8F-A019CD163E02}">
      <dgm:prSet/>
      <dgm:spPr/>
      <dgm:t>
        <a:bodyPr/>
        <a:lstStyle/>
        <a:p>
          <a:endParaRPr lang="es-ES"/>
        </a:p>
      </dgm:t>
    </dgm:pt>
    <dgm:pt modelId="{F7CEF997-D94A-484E-8B54-9C0271C270E7}">
      <dgm:prSet phldrT="[Texto]" custT="1"/>
      <dgm:spPr/>
      <dgm:t>
        <a:bodyPr/>
        <a:lstStyle/>
        <a:p>
          <a:r>
            <a:rPr lang="es-MX" sz="2400" dirty="0" smtClean="0"/>
            <a:t>Representa para cada sistema el costo total de lograr 1% de efectividad por objetivo del programa.</a:t>
          </a:r>
          <a:endParaRPr lang="es-ES" sz="2400" dirty="0"/>
        </a:p>
      </dgm:t>
    </dgm:pt>
    <dgm:pt modelId="{16AEF542-ABBC-47E1-87A7-2ABB96250466}" type="parTrans" cxnId="{3FC23723-5915-408A-B768-CB3AC765B855}">
      <dgm:prSet/>
      <dgm:spPr/>
      <dgm:t>
        <a:bodyPr/>
        <a:lstStyle/>
        <a:p>
          <a:endParaRPr lang="es-ES"/>
        </a:p>
      </dgm:t>
    </dgm:pt>
    <dgm:pt modelId="{A1942BBC-4F53-4E6F-981E-8CA75281BE39}" type="sibTrans" cxnId="{3FC23723-5915-408A-B768-CB3AC765B855}">
      <dgm:prSet/>
      <dgm:spPr/>
      <dgm:t>
        <a:bodyPr/>
        <a:lstStyle/>
        <a:p>
          <a:endParaRPr lang="es-ES"/>
        </a:p>
      </dgm:t>
    </dgm:pt>
    <dgm:pt modelId="{7AF66DCD-9809-4793-B69E-5CCA3AE6231C}">
      <dgm:prSet phldrT="[Texto]" custT="1"/>
      <dgm:spPr/>
      <dgm:t>
        <a:bodyPr/>
        <a:lstStyle/>
        <a:p>
          <a:r>
            <a:rPr lang="es-MX" sz="2400" dirty="0" smtClean="0"/>
            <a:t>Sobre la base de los datos consignados en el cuadro 13.6 puede construirse el cuadro </a:t>
          </a:r>
          <a:r>
            <a:rPr lang="es-MX" sz="2400" dirty="0" smtClean="0"/>
            <a:t>13.7 </a:t>
          </a:r>
          <a:r>
            <a:rPr lang="es-MX" sz="2400" dirty="0" smtClean="0"/>
            <a:t>que muestra las </a:t>
          </a:r>
          <a:r>
            <a:rPr lang="es-MX" sz="2400" dirty="0" smtClean="0"/>
            <a:t>relaciones previamente </a:t>
          </a:r>
          <a:r>
            <a:rPr lang="es-MX" sz="2400" dirty="0" smtClean="0"/>
            <a:t>descritas. </a:t>
          </a:r>
          <a:endParaRPr lang="es-ES" sz="2400" dirty="0"/>
        </a:p>
      </dgm:t>
    </dgm:pt>
    <dgm:pt modelId="{E37D3211-26A0-46DF-B113-C8C5D3EB8E5F}" type="parTrans" cxnId="{66E61E19-5DC3-4C8B-AD15-7392349CAA25}">
      <dgm:prSet/>
      <dgm:spPr/>
      <dgm:t>
        <a:bodyPr/>
        <a:lstStyle/>
        <a:p>
          <a:endParaRPr lang="es-ES"/>
        </a:p>
      </dgm:t>
    </dgm:pt>
    <dgm:pt modelId="{83370DEB-FAE2-41D8-9061-7DD84A297E17}" type="sibTrans" cxnId="{66E61E19-5DC3-4C8B-AD15-7392349CAA25}">
      <dgm:prSet/>
      <dgm:spPr/>
      <dgm:t>
        <a:bodyPr/>
        <a:lstStyle/>
        <a:p>
          <a:endParaRPr lang="es-ES"/>
        </a:p>
      </dgm:t>
    </dgm:pt>
    <dgm:pt modelId="{725B51B5-4AD2-411E-B15F-FC1EBC045F55}" type="pres">
      <dgm:prSet presAssocID="{703BEC6F-3801-463A-B99C-787E8B17F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59347164-EA6C-4F96-8692-5A172578827F}" type="pres">
      <dgm:prSet presAssocID="{9CEF5D5A-D03C-4B9E-AF15-E4CE128F461C}" presName="hierRoot1" presStyleCnt="0">
        <dgm:presLayoutVars>
          <dgm:hierBranch val="init"/>
        </dgm:presLayoutVars>
      </dgm:prSet>
      <dgm:spPr/>
    </dgm:pt>
    <dgm:pt modelId="{770E78EB-7F99-47BE-8D11-A688215B9773}" type="pres">
      <dgm:prSet presAssocID="{9CEF5D5A-D03C-4B9E-AF15-E4CE128F461C}" presName="rootComposite1" presStyleCnt="0"/>
      <dgm:spPr/>
    </dgm:pt>
    <dgm:pt modelId="{EFB705B6-4278-480F-9563-8A29A9671C91}" type="pres">
      <dgm:prSet presAssocID="{9CEF5D5A-D03C-4B9E-AF15-E4CE128F461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7AD5E57-314D-47D4-964A-ED1A418A1074}" type="pres">
      <dgm:prSet presAssocID="{9CEF5D5A-D03C-4B9E-AF15-E4CE128F461C}" presName="rootConnector1" presStyleLbl="node1" presStyleIdx="0" presStyleCnt="0"/>
      <dgm:spPr/>
      <dgm:t>
        <a:bodyPr/>
        <a:lstStyle/>
        <a:p>
          <a:endParaRPr lang="es-ES"/>
        </a:p>
      </dgm:t>
    </dgm:pt>
    <dgm:pt modelId="{7047EF8E-54A2-4D19-AE40-605BED9649DB}" type="pres">
      <dgm:prSet presAssocID="{9CEF5D5A-D03C-4B9E-AF15-E4CE128F461C}" presName="hierChild2" presStyleCnt="0"/>
      <dgm:spPr/>
    </dgm:pt>
    <dgm:pt modelId="{9B87A3A5-5715-4F6A-8634-5EF988B78393}" type="pres">
      <dgm:prSet presAssocID="{16AEF542-ABBC-47E1-87A7-2ABB96250466}" presName="Name37" presStyleLbl="parChTrans1D2" presStyleIdx="0" presStyleCnt="2"/>
      <dgm:spPr/>
      <dgm:t>
        <a:bodyPr/>
        <a:lstStyle/>
        <a:p>
          <a:endParaRPr lang="es-ES"/>
        </a:p>
      </dgm:t>
    </dgm:pt>
    <dgm:pt modelId="{0621B7E0-A017-4E84-9797-B9ECBFD0C574}" type="pres">
      <dgm:prSet presAssocID="{F7CEF997-D94A-484E-8B54-9C0271C270E7}" presName="hierRoot2" presStyleCnt="0">
        <dgm:presLayoutVars>
          <dgm:hierBranch val="init"/>
        </dgm:presLayoutVars>
      </dgm:prSet>
      <dgm:spPr/>
    </dgm:pt>
    <dgm:pt modelId="{66BFE8DF-2A6F-48FB-A60D-475BD1CBF0D3}" type="pres">
      <dgm:prSet presAssocID="{F7CEF997-D94A-484E-8B54-9C0271C270E7}" presName="rootComposite" presStyleCnt="0"/>
      <dgm:spPr/>
    </dgm:pt>
    <dgm:pt modelId="{2B05BECE-18DE-4AD7-B298-186172B7D848}" type="pres">
      <dgm:prSet presAssocID="{F7CEF997-D94A-484E-8B54-9C0271C270E7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2CA3FBA-8490-48C1-8576-634D7CAEAC7D}" type="pres">
      <dgm:prSet presAssocID="{F7CEF997-D94A-484E-8B54-9C0271C270E7}" presName="rootConnector" presStyleLbl="node2" presStyleIdx="0" presStyleCnt="2"/>
      <dgm:spPr/>
      <dgm:t>
        <a:bodyPr/>
        <a:lstStyle/>
        <a:p>
          <a:endParaRPr lang="es-ES"/>
        </a:p>
      </dgm:t>
    </dgm:pt>
    <dgm:pt modelId="{03D5AF4E-AB22-46C7-A1EB-FC407058E2F7}" type="pres">
      <dgm:prSet presAssocID="{F7CEF997-D94A-484E-8B54-9C0271C270E7}" presName="hierChild4" presStyleCnt="0"/>
      <dgm:spPr/>
    </dgm:pt>
    <dgm:pt modelId="{AEFA1E1A-5136-4EB8-96FE-EF3060C68FAD}" type="pres">
      <dgm:prSet presAssocID="{F7CEF997-D94A-484E-8B54-9C0271C270E7}" presName="hierChild5" presStyleCnt="0"/>
      <dgm:spPr/>
    </dgm:pt>
    <dgm:pt modelId="{CD5E412D-3054-4189-93BA-0065E6C65A1F}" type="pres">
      <dgm:prSet presAssocID="{E37D3211-26A0-46DF-B113-C8C5D3EB8E5F}" presName="Name37" presStyleLbl="parChTrans1D2" presStyleIdx="1" presStyleCnt="2"/>
      <dgm:spPr/>
      <dgm:t>
        <a:bodyPr/>
        <a:lstStyle/>
        <a:p>
          <a:endParaRPr lang="es-ES"/>
        </a:p>
      </dgm:t>
    </dgm:pt>
    <dgm:pt modelId="{644C63C9-3BBB-4C38-99C1-518DCBF1583D}" type="pres">
      <dgm:prSet presAssocID="{7AF66DCD-9809-4793-B69E-5CCA3AE6231C}" presName="hierRoot2" presStyleCnt="0">
        <dgm:presLayoutVars>
          <dgm:hierBranch val="init"/>
        </dgm:presLayoutVars>
      </dgm:prSet>
      <dgm:spPr/>
    </dgm:pt>
    <dgm:pt modelId="{5C4AC428-1560-48E5-B3F0-0285BBA63B94}" type="pres">
      <dgm:prSet presAssocID="{7AF66DCD-9809-4793-B69E-5CCA3AE6231C}" presName="rootComposite" presStyleCnt="0"/>
      <dgm:spPr/>
    </dgm:pt>
    <dgm:pt modelId="{24EF5C7D-60A9-4610-B940-03D3395A6238}" type="pres">
      <dgm:prSet presAssocID="{7AF66DCD-9809-4793-B69E-5CCA3AE6231C}" presName="rootText" presStyleLbl="node2" presStyleIdx="1" presStyleCnt="2" custScaleX="98127" custScaleY="1210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CD1137-63DC-4F0D-8AAE-B49C384DD1C2}" type="pres">
      <dgm:prSet presAssocID="{7AF66DCD-9809-4793-B69E-5CCA3AE6231C}" presName="rootConnector" presStyleLbl="node2" presStyleIdx="1" presStyleCnt="2"/>
      <dgm:spPr/>
      <dgm:t>
        <a:bodyPr/>
        <a:lstStyle/>
        <a:p>
          <a:endParaRPr lang="es-ES"/>
        </a:p>
      </dgm:t>
    </dgm:pt>
    <dgm:pt modelId="{7D98D1FF-02BA-464E-8F35-8EA92DB503CE}" type="pres">
      <dgm:prSet presAssocID="{7AF66DCD-9809-4793-B69E-5CCA3AE6231C}" presName="hierChild4" presStyleCnt="0"/>
      <dgm:spPr/>
    </dgm:pt>
    <dgm:pt modelId="{6DB1DB3E-E95F-4EA2-9F40-9B01399F3D6B}" type="pres">
      <dgm:prSet presAssocID="{7AF66DCD-9809-4793-B69E-5CCA3AE6231C}" presName="hierChild5" presStyleCnt="0"/>
      <dgm:spPr/>
    </dgm:pt>
    <dgm:pt modelId="{E3A98EA9-AEEA-452C-B930-427C677F6A5F}" type="pres">
      <dgm:prSet presAssocID="{9CEF5D5A-D03C-4B9E-AF15-E4CE128F461C}" presName="hierChild3" presStyleCnt="0"/>
      <dgm:spPr/>
    </dgm:pt>
  </dgm:ptLst>
  <dgm:cxnLst>
    <dgm:cxn modelId="{9C8FA817-058E-49E5-A73F-9FC517A1C376}" type="presOf" srcId="{9CEF5D5A-D03C-4B9E-AF15-E4CE128F461C}" destId="{37AD5E57-314D-47D4-964A-ED1A418A1074}" srcOrd="1" destOrd="0" presId="urn:microsoft.com/office/officeart/2005/8/layout/orgChart1"/>
    <dgm:cxn modelId="{3FC10605-3E88-41D6-A49D-9BB4963DC052}" type="presOf" srcId="{E37D3211-26A0-46DF-B113-C8C5D3EB8E5F}" destId="{CD5E412D-3054-4189-93BA-0065E6C65A1F}" srcOrd="0" destOrd="0" presId="urn:microsoft.com/office/officeart/2005/8/layout/orgChart1"/>
    <dgm:cxn modelId="{FAD038FF-650A-42AF-9155-193B1A6FE984}" type="presOf" srcId="{16AEF542-ABBC-47E1-87A7-2ABB96250466}" destId="{9B87A3A5-5715-4F6A-8634-5EF988B78393}" srcOrd="0" destOrd="0" presId="urn:microsoft.com/office/officeart/2005/8/layout/orgChart1"/>
    <dgm:cxn modelId="{5C52C4CE-99EB-43CE-98E6-A94D0A4137D4}" type="presOf" srcId="{9CEF5D5A-D03C-4B9E-AF15-E4CE128F461C}" destId="{EFB705B6-4278-480F-9563-8A29A9671C91}" srcOrd="0" destOrd="0" presId="urn:microsoft.com/office/officeart/2005/8/layout/orgChart1"/>
    <dgm:cxn modelId="{030E1B76-E1EB-4983-9D8F-A019CD163E02}" srcId="{703BEC6F-3801-463A-B99C-787E8B17F1F0}" destId="{9CEF5D5A-D03C-4B9E-AF15-E4CE128F461C}" srcOrd="0" destOrd="0" parTransId="{D11C0C21-70E4-496B-BB56-ABE10FC799F0}" sibTransId="{7DCEEF4C-6F87-4D1C-93B0-F68D6E1F89F5}"/>
    <dgm:cxn modelId="{01210780-F74B-48D9-B701-5531D5EEE60E}" type="presOf" srcId="{F7CEF997-D94A-484E-8B54-9C0271C270E7}" destId="{C2CA3FBA-8490-48C1-8576-634D7CAEAC7D}" srcOrd="1" destOrd="0" presId="urn:microsoft.com/office/officeart/2005/8/layout/orgChart1"/>
    <dgm:cxn modelId="{3FC23723-5915-408A-B768-CB3AC765B855}" srcId="{9CEF5D5A-D03C-4B9E-AF15-E4CE128F461C}" destId="{F7CEF997-D94A-484E-8B54-9C0271C270E7}" srcOrd="0" destOrd="0" parTransId="{16AEF542-ABBC-47E1-87A7-2ABB96250466}" sibTransId="{A1942BBC-4F53-4E6F-981E-8CA75281BE39}"/>
    <dgm:cxn modelId="{66E61E19-5DC3-4C8B-AD15-7392349CAA25}" srcId="{9CEF5D5A-D03C-4B9E-AF15-E4CE128F461C}" destId="{7AF66DCD-9809-4793-B69E-5CCA3AE6231C}" srcOrd="1" destOrd="0" parTransId="{E37D3211-26A0-46DF-B113-C8C5D3EB8E5F}" sibTransId="{83370DEB-FAE2-41D8-9061-7DD84A297E17}"/>
    <dgm:cxn modelId="{952D56B7-C5AF-4E7E-A3D9-5C48F52181D2}" type="presOf" srcId="{7AF66DCD-9809-4793-B69E-5CCA3AE6231C}" destId="{FACD1137-63DC-4F0D-8AAE-B49C384DD1C2}" srcOrd="1" destOrd="0" presId="urn:microsoft.com/office/officeart/2005/8/layout/orgChart1"/>
    <dgm:cxn modelId="{5CDA6AEE-97C8-4BF5-B632-B0D10EAA54EF}" type="presOf" srcId="{F7CEF997-D94A-484E-8B54-9C0271C270E7}" destId="{2B05BECE-18DE-4AD7-B298-186172B7D848}" srcOrd="0" destOrd="0" presId="urn:microsoft.com/office/officeart/2005/8/layout/orgChart1"/>
    <dgm:cxn modelId="{F832D231-4F22-4BC6-A334-A8268B5C8BD5}" type="presOf" srcId="{7AF66DCD-9809-4793-B69E-5CCA3AE6231C}" destId="{24EF5C7D-60A9-4610-B940-03D3395A6238}" srcOrd="0" destOrd="0" presId="urn:microsoft.com/office/officeart/2005/8/layout/orgChart1"/>
    <dgm:cxn modelId="{7FCE9D1E-9CB5-464F-A93E-D51DB11354BA}" type="presOf" srcId="{703BEC6F-3801-463A-B99C-787E8B17F1F0}" destId="{725B51B5-4AD2-411E-B15F-FC1EBC045F55}" srcOrd="0" destOrd="0" presId="urn:microsoft.com/office/officeart/2005/8/layout/orgChart1"/>
    <dgm:cxn modelId="{74EBC70B-A2B1-470A-8486-3FA6332441E6}" type="presParOf" srcId="{725B51B5-4AD2-411E-B15F-FC1EBC045F55}" destId="{59347164-EA6C-4F96-8692-5A172578827F}" srcOrd="0" destOrd="0" presId="urn:microsoft.com/office/officeart/2005/8/layout/orgChart1"/>
    <dgm:cxn modelId="{D4C4B875-04C3-4F15-BA81-0CDFA12933CE}" type="presParOf" srcId="{59347164-EA6C-4F96-8692-5A172578827F}" destId="{770E78EB-7F99-47BE-8D11-A688215B9773}" srcOrd="0" destOrd="0" presId="urn:microsoft.com/office/officeart/2005/8/layout/orgChart1"/>
    <dgm:cxn modelId="{792B64F9-24F7-4A88-AC9C-6A6D41576DB7}" type="presParOf" srcId="{770E78EB-7F99-47BE-8D11-A688215B9773}" destId="{EFB705B6-4278-480F-9563-8A29A9671C91}" srcOrd="0" destOrd="0" presId="urn:microsoft.com/office/officeart/2005/8/layout/orgChart1"/>
    <dgm:cxn modelId="{84D55642-AA0F-4D58-B178-DE9D4A10B8C3}" type="presParOf" srcId="{770E78EB-7F99-47BE-8D11-A688215B9773}" destId="{37AD5E57-314D-47D4-964A-ED1A418A1074}" srcOrd="1" destOrd="0" presId="urn:microsoft.com/office/officeart/2005/8/layout/orgChart1"/>
    <dgm:cxn modelId="{CB9FC891-836A-41D0-A12E-DE7F88CE6171}" type="presParOf" srcId="{59347164-EA6C-4F96-8692-5A172578827F}" destId="{7047EF8E-54A2-4D19-AE40-605BED9649DB}" srcOrd="1" destOrd="0" presId="urn:microsoft.com/office/officeart/2005/8/layout/orgChart1"/>
    <dgm:cxn modelId="{33D69BCA-AFAE-4F8F-9EC6-B8F67ECB8639}" type="presParOf" srcId="{7047EF8E-54A2-4D19-AE40-605BED9649DB}" destId="{9B87A3A5-5715-4F6A-8634-5EF988B78393}" srcOrd="0" destOrd="0" presId="urn:microsoft.com/office/officeart/2005/8/layout/orgChart1"/>
    <dgm:cxn modelId="{0126959B-5BB1-4CAF-989D-24D6222361EC}" type="presParOf" srcId="{7047EF8E-54A2-4D19-AE40-605BED9649DB}" destId="{0621B7E0-A017-4E84-9797-B9ECBFD0C574}" srcOrd="1" destOrd="0" presId="urn:microsoft.com/office/officeart/2005/8/layout/orgChart1"/>
    <dgm:cxn modelId="{6D8F3566-0304-41F4-865A-3B923A2EA989}" type="presParOf" srcId="{0621B7E0-A017-4E84-9797-B9ECBFD0C574}" destId="{66BFE8DF-2A6F-48FB-A60D-475BD1CBF0D3}" srcOrd="0" destOrd="0" presId="urn:microsoft.com/office/officeart/2005/8/layout/orgChart1"/>
    <dgm:cxn modelId="{A310244C-E1A6-4840-BCB0-74BEFD4BCE14}" type="presParOf" srcId="{66BFE8DF-2A6F-48FB-A60D-475BD1CBF0D3}" destId="{2B05BECE-18DE-4AD7-B298-186172B7D848}" srcOrd="0" destOrd="0" presId="urn:microsoft.com/office/officeart/2005/8/layout/orgChart1"/>
    <dgm:cxn modelId="{46649470-FA18-4B6C-9CD2-61196CFD3A80}" type="presParOf" srcId="{66BFE8DF-2A6F-48FB-A60D-475BD1CBF0D3}" destId="{C2CA3FBA-8490-48C1-8576-634D7CAEAC7D}" srcOrd="1" destOrd="0" presId="urn:microsoft.com/office/officeart/2005/8/layout/orgChart1"/>
    <dgm:cxn modelId="{CCBE2692-FB07-44D0-896C-931CE4EE97AE}" type="presParOf" srcId="{0621B7E0-A017-4E84-9797-B9ECBFD0C574}" destId="{03D5AF4E-AB22-46C7-A1EB-FC407058E2F7}" srcOrd="1" destOrd="0" presId="urn:microsoft.com/office/officeart/2005/8/layout/orgChart1"/>
    <dgm:cxn modelId="{4F0FAB27-5AB1-4AC8-AEE5-0C99CFDEC22A}" type="presParOf" srcId="{0621B7E0-A017-4E84-9797-B9ECBFD0C574}" destId="{AEFA1E1A-5136-4EB8-96FE-EF3060C68FAD}" srcOrd="2" destOrd="0" presId="urn:microsoft.com/office/officeart/2005/8/layout/orgChart1"/>
    <dgm:cxn modelId="{E3E33ADA-3286-4BA2-A12F-FDEF78EA506A}" type="presParOf" srcId="{7047EF8E-54A2-4D19-AE40-605BED9649DB}" destId="{CD5E412D-3054-4189-93BA-0065E6C65A1F}" srcOrd="2" destOrd="0" presId="urn:microsoft.com/office/officeart/2005/8/layout/orgChart1"/>
    <dgm:cxn modelId="{87DDC253-A0E9-46EB-A127-C091D499C0A0}" type="presParOf" srcId="{7047EF8E-54A2-4D19-AE40-605BED9649DB}" destId="{644C63C9-3BBB-4C38-99C1-518DCBF1583D}" srcOrd="3" destOrd="0" presId="urn:microsoft.com/office/officeart/2005/8/layout/orgChart1"/>
    <dgm:cxn modelId="{00407756-4E10-479E-9EB4-19945C0D180E}" type="presParOf" srcId="{644C63C9-3BBB-4C38-99C1-518DCBF1583D}" destId="{5C4AC428-1560-48E5-B3F0-0285BBA63B94}" srcOrd="0" destOrd="0" presId="urn:microsoft.com/office/officeart/2005/8/layout/orgChart1"/>
    <dgm:cxn modelId="{D2FEAC37-F74B-4E2F-8DCD-7835F7570DCE}" type="presParOf" srcId="{5C4AC428-1560-48E5-B3F0-0285BBA63B94}" destId="{24EF5C7D-60A9-4610-B940-03D3395A6238}" srcOrd="0" destOrd="0" presId="urn:microsoft.com/office/officeart/2005/8/layout/orgChart1"/>
    <dgm:cxn modelId="{15C92B62-F025-4D65-A8BA-5A65BD20BE85}" type="presParOf" srcId="{5C4AC428-1560-48E5-B3F0-0285BBA63B94}" destId="{FACD1137-63DC-4F0D-8AAE-B49C384DD1C2}" srcOrd="1" destOrd="0" presId="urn:microsoft.com/office/officeart/2005/8/layout/orgChart1"/>
    <dgm:cxn modelId="{B190570B-3E47-4009-A277-2AFAD6BAE6C5}" type="presParOf" srcId="{644C63C9-3BBB-4C38-99C1-518DCBF1583D}" destId="{7D98D1FF-02BA-464E-8F35-8EA92DB503CE}" srcOrd="1" destOrd="0" presId="urn:microsoft.com/office/officeart/2005/8/layout/orgChart1"/>
    <dgm:cxn modelId="{8ABF6A69-E0DB-4159-B5DB-E67594571F21}" type="presParOf" srcId="{644C63C9-3BBB-4C38-99C1-518DCBF1583D}" destId="{6DB1DB3E-E95F-4EA2-9F40-9B01399F3D6B}" srcOrd="2" destOrd="0" presId="urn:microsoft.com/office/officeart/2005/8/layout/orgChart1"/>
    <dgm:cxn modelId="{7E15293A-F534-4ECA-9073-389B2293ABD4}" type="presParOf" srcId="{59347164-EA6C-4F96-8692-5A172578827F}" destId="{E3A98EA9-AEEA-452C-B930-427C677F6A5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73919CF2-6822-419C-BAB2-DFDD286BD2F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45C00E-59EB-44F9-82FB-8D85DFEEBD9F}">
      <dgm:prSet phldrT="[Texto]" custT="1"/>
      <dgm:spPr/>
      <dgm:t>
        <a:bodyPr/>
        <a:lstStyle/>
        <a:p>
          <a:r>
            <a:rPr lang="es-MX" sz="2000" dirty="0" smtClean="0"/>
            <a:t>Para calcular cada celda en el C.13.7 se usa la fórmula: CUE= CTA/OBJ*100.</a:t>
          </a:r>
          <a:endParaRPr lang="es-ES" sz="2000" dirty="0" smtClean="0"/>
        </a:p>
        <a:p>
          <a:r>
            <a:rPr lang="es-MX" sz="2000" dirty="0" smtClean="0"/>
            <a:t>Los datos se obtienen del C.13.6</a:t>
          </a:r>
          <a:endParaRPr lang="es-ES" sz="2000" dirty="0"/>
        </a:p>
      </dgm:t>
    </dgm:pt>
    <dgm:pt modelId="{045120D8-09B9-4827-91ED-2DB6A5232B5E}" type="parTrans" cxnId="{EBE9998C-2A2A-4B49-B4B3-6B5C3B7BA8B1}">
      <dgm:prSet/>
      <dgm:spPr/>
      <dgm:t>
        <a:bodyPr/>
        <a:lstStyle/>
        <a:p>
          <a:endParaRPr lang="es-ES"/>
        </a:p>
      </dgm:t>
    </dgm:pt>
    <dgm:pt modelId="{F8D9BCA9-BDC5-4DAE-B5B1-CEE660FC3E63}" type="sibTrans" cxnId="{EBE9998C-2A2A-4B49-B4B3-6B5C3B7BA8B1}">
      <dgm:prSet/>
      <dgm:spPr/>
      <dgm:t>
        <a:bodyPr/>
        <a:lstStyle/>
        <a:p>
          <a:endParaRPr lang="es-ES"/>
        </a:p>
      </dgm:t>
    </dgm:pt>
    <dgm:pt modelId="{8068A53C-909D-4D6D-BE59-4E34B905A3DF}">
      <dgm:prSet phldrT="[Texto]" custT="1"/>
      <dgm:spPr/>
      <dgm:t>
        <a:bodyPr/>
        <a:lstStyle/>
        <a:p>
          <a:r>
            <a:rPr lang="es-MX" sz="2400" dirty="0" smtClean="0"/>
            <a:t>Así, por ejemplo, en el sistema C el CTA es 19578.5 que se estima producirá un impacto nutricional de 6%. El costo de reducir 1% la desnutrición en dicho sistema</a:t>
          </a:r>
          <a:endParaRPr lang="es-ES" sz="2400" dirty="0"/>
        </a:p>
      </dgm:t>
    </dgm:pt>
    <dgm:pt modelId="{B21CF7A5-0729-4A34-8647-FBB900A110A8}" type="parTrans" cxnId="{CEE3A7C8-7972-41E0-82D2-5835271A3C99}">
      <dgm:prSet/>
      <dgm:spPr/>
      <dgm:t>
        <a:bodyPr/>
        <a:lstStyle/>
        <a:p>
          <a:endParaRPr lang="es-ES"/>
        </a:p>
      </dgm:t>
    </dgm:pt>
    <dgm:pt modelId="{C9ACDD90-C789-43BD-8A15-F4E586B34691}" type="sibTrans" cxnId="{CEE3A7C8-7972-41E0-82D2-5835271A3C99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>
      <mc:Choice xmlns:a14="http://schemas.microsoft.com/office/drawing/2010/main" Requires="a14">
        <dgm:pt modelId="{47F62A41-F36E-4C03-A4A6-DC834971C203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MX" sz="3200" i="1" smtClean="0">
                        <a:latin typeface="Cambria Math"/>
                      </a:rPr>
                      <m:t>𝐶𝑈𝐸</m:t>
                    </m:r>
                    <m:r>
                      <a:rPr lang="es-MX" sz="320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s-E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s-MX" sz="3200" i="1">
                            <a:latin typeface="Cambria Math"/>
                          </a:rPr>
                          <m:t>19578.9</m:t>
                        </m:r>
                      </m:num>
                      <m:den>
                        <m:r>
                          <a:rPr lang="es-MX" sz="3200" i="1">
                            <a:latin typeface="Cambria Math"/>
                          </a:rPr>
                          <m:t>0.06 </m:t>
                        </m:r>
                        <m:r>
                          <m:rPr>
                            <m:sty m:val="p"/>
                          </m:rPr>
                          <a:rPr lang="es-MX" sz="3200">
                            <a:latin typeface="Cambria Math"/>
                          </a:rPr>
                          <m:t>x</m:t>
                        </m:r>
                        <m:r>
                          <a:rPr lang="es-MX" sz="3200" i="1">
                            <a:latin typeface="Cambria Math"/>
                          </a:rPr>
                          <m:t> 100</m:t>
                        </m:r>
                      </m:den>
                    </m:f>
                    <m:r>
                      <a:rPr lang="es-MX" sz="3200" i="1">
                        <a:latin typeface="Cambria Math"/>
                      </a:rPr>
                      <m:t>=3263.2</m:t>
                    </m:r>
                  </m:oMath>
                </m:oMathPara>
              </a14:m>
              <a:endParaRPr lang="es-ES" sz="3200" dirty="0"/>
            </a:p>
          </dgm:t>
        </dgm:pt>
      </mc:Choice>
      <mc:Fallback>
        <dgm:pt modelId="{47F62A41-F36E-4C03-A4A6-DC834971C203}">
          <dgm:prSet phldrT="[Texto]" custT="1"/>
          <dgm:spPr/>
          <dgm:t>
            <a:bodyPr/>
            <a:lstStyle/>
            <a:p>
              <a:pPr/>
              <a:r>
                <a:rPr lang="es-MX" sz="3200" i="0" smtClean="0">
                  <a:latin typeface="Cambria Math"/>
                </a:rPr>
                <a:t>𝐶𝑈𝐸= </a:t>
              </a:r>
              <a:r>
                <a:rPr lang="es-MX" sz="3200" i="0">
                  <a:latin typeface="Cambria Math"/>
                </a:rPr>
                <a:t> 19578.9</a:t>
              </a:r>
              <a:r>
                <a:rPr lang="es-ES" sz="3200" i="0">
                  <a:latin typeface="Cambria Math"/>
                </a:rPr>
                <a:t>/(</a:t>
              </a:r>
              <a:r>
                <a:rPr lang="es-MX" sz="3200" i="0">
                  <a:latin typeface="Cambria Math"/>
                </a:rPr>
                <a:t>0.06 x 100</a:t>
              </a:r>
              <a:r>
                <a:rPr lang="es-ES" sz="3200" i="0">
                  <a:latin typeface="Cambria Math"/>
                </a:rPr>
                <a:t>)</a:t>
              </a:r>
              <a:r>
                <a:rPr lang="es-MX" sz="3200" i="0">
                  <a:latin typeface="Cambria Math"/>
                </a:rPr>
                <a:t>=3263.2</a:t>
              </a:r>
              <a:endParaRPr lang="es-ES" sz="3200" dirty="0"/>
            </a:p>
          </dgm:t>
        </dgm:pt>
      </mc:Fallback>
    </mc:AlternateContent>
    <dgm:pt modelId="{534A5C43-7784-4890-9B19-8870B33FA1D7}" type="parTrans" cxnId="{2D16EB10-2541-43D8-B264-98CD69E3787E}">
      <dgm:prSet/>
      <dgm:spPr/>
      <dgm:t>
        <a:bodyPr/>
        <a:lstStyle/>
        <a:p>
          <a:endParaRPr lang="es-ES"/>
        </a:p>
      </dgm:t>
    </dgm:pt>
    <dgm:pt modelId="{3EAFB936-5239-4937-895F-4C32DDE755B0}" type="sibTrans" cxnId="{2D16EB10-2541-43D8-B264-98CD69E3787E}">
      <dgm:prSet/>
      <dgm:spPr/>
      <dgm:t>
        <a:bodyPr/>
        <a:lstStyle/>
        <a:p>
          <a:endParaRPr lang="es-ES"/>
        </a:p>
      </dgm:t>
    </dgm:pt>
    <dgm:pt modelId="{F1C0F8DD-BF1B-4BA5-9589-8ED6A91E4F4C}">
      <dgm:prSet phldrT="[Texto]"/>
      <dgm:spPr/>
      <dgm:t>
        <a:bodyPr/>
        <a:lstStyle/>
        <a:p>
          <a:r>
            <a:rPr lang="es-MX" b="1" dirty="0" smtClean="0"/>
            <a:t>¿Qué es el CUE?= MIN en cada sistema</a:t>
          </a:r>
          <a:endParaRPr lang="es-ES" dirty="0"/>
        </a:p>
      </dgm:t>
    </dgm:pt>
    <dgm:pt modelId="{D49F68EE-0FBD-4F48-9F4D-AC0E41C07676}" type="parTrans" cxnId="{BE3A635B-8CDE-432A-881D-A55C0C120625}">
      <dgm:prSet/>
      <dgm:spPr/>
      <dgm:t>
        <a:bodyPr/>
        <a:lstStyle/>
        <a:p>
          <a:endParaRPr lang="es-ES"/>
        </a:p>
      </dgm:t>
    </dgm:pt>
    <dgm:pt modelId="{4C9DD300-292C-46BD-A116-DD6B9BBEA8A6}" type="sibTrans" cxnId="{BE3A635B-8CDE-432A-881D-A55C0C120625}">
      <dgm:prSet/>
      <dgm:spPr/>
      <dgm:t>
        <a:bodyPr/>
        <a:lstStyle/>
        <a:p>
          <a:endParaRPr lang="es-ES"/>
        </a:p>
      </dgm:t>
    </dgm:pt>
    <dgm:pt modelId="{A41BA7EA-77EB-4E84-86AB-10C9719A7692}" type="pres">
      <dgm:prSet presAssocID="{73919CF2-6822-419C-BAB2-DFDD286BD2F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DBB9B05-4FAA-4D6E-9A74-1326F76481AC}" type="pres">
      <dgm:prSet presAssocID="{1A45C00E-59EB-44F9-82FB-8D85DFEEBD9F}" presName="dummy" presStyleCnt="0"/>
      <dgm:spPr/>
    </dgm:pt>
    <dgm:pt modelId="{25A907E2-F9D4-4B08-B797-2C1B7C668DF6}" type="pres">
      <dgm:prSet presAssocID="{1A45C00E-59EB-44F9-82FB-8D85DFEEBD9F}" presName="node" presStyleLbl="revTx" presStyleIdx="0" presStyleCnt="4" custRadScaleRad="107491" custRadScaleInc="128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7B7135-B325-49B6-8B59-A8B81C0D68F8}" type="pres">
      <dgm:prSet presAssocID="{F8D9BCA9-BDC5-4DAE-B5B1-CEE660FC3E63}" presName="sibTrans" presStyleLbl="node1" presStyleIdx="0" presStyleCnt="4" custLinFactNeighborX="540" custLinFactNeighborY="-105"/>
      <dgm:spPr/>
      <dgm:t>
        <a:bodyPr/>
        <a:lstStyle/>
        <a:p>
          <a:endParaRPr lang="es-ES"/>
        </a:p>
      </dgm:t>
    </dgm:pt>
    <dgm:pt modelId="{FAA5B8E7-A3E5-4A67-9F5D-8CB629797945}" type="pres">
      <dgm:prSet presAssocID="{8068A53C-909D-4D6D-BE59-4E34B905A3DF}" presName="dummy" presStyleCnt="0"/>
      <dgm:spPr/>
    </dgm:pt>
    <dgm:pt modelId="{71983325-2471-473B-BDF5-82754EED7DAD}" type="pres">
      <dgm:prSet presAssocID="{8068A53C-909D-4D6D-BE59-4E34B905A3DF}" presName="node" presStyleLbl="revTx" presStyleIdx="1" presStyleCnt="4" custScaleX="1613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6435B9-7006-4CDC-9F74-B479C61EA721}" type="pres">
      <dgm:prSet presAssocID="{C9ACDD90-C789-43BD-8A15-F4E586B34691}" presName="sibTrans" presStyleLbl="node1" presStyleIdx="1" presStyleCnt="4" custScaleX="93101" custScaleY="84041" custLinFactNeighborX="-2660" custLinFactNeighborY="1330"/>
      <dgm:spPr/>
      <dgm:t>
        <a:bodyPr/>
        <a:lstStyle/>
        <a:p>
          <a:endParaRPr lang="es-ES"/>
        </a:p>
      </dgm:t>
    </dgm:pt>
    <dgm:pt modelId="{26D4E788-86B1-4DBB-876B-BAED614BC2DF}" type="pres">
      <dgm:prSet presAssocID="{47F62A41-F36E-4C03-A4A6-DC834971C203}" presName="dummy" presStyleCnt="0"/>
      <dgm:spPr/>
    </dgm:pt>
    <dgm:pt modelId="{213AFDAF-AA8F-453E-BA6E-CBA5BE643ADF}" type="pres">
      <dgm:prSet presAssocID="{47F62A41-F36E-4C03-A4A6-DC834971C203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6DB985-5ACE-43AF-82F0-0125C0245B45}" type="pres">
      <dgm:prSet presAssocID="{3EAFB936-5239-4937-895F-4C32DDE755B0}" presName="sibTrans" presStyleLbl="node1" presStyleIdx="2" presStyleCnt="4"/>
      <dgm:spPr/>
      <dgm:t>
        <a:bodyPr/>
        <a:lstStyle/>
        <a:p>
          <a:endParaRPr lang="es-ES"/>
        </a:p>
      </dgm:t>
    </dgm:pt>
    <dgm:pt modelId="{FD45B3BE-C972-4090-A58C-DCD177F97332}" type="pres">
      <dgm:prSet presAssocID="{F1C0F8DD-BF1B-4BA5-9589-8ED6A91E4F4C}" presName="dummy" presStyleCnt="0"/>
      <dgm:spPr/>
    </dgm:pt>
    <dgm:pt modelId="{87D6A4CC-55F8-420E-8F1F-1FA4320B8BBC}" type="pres">
      <dgm:prSet presAssocID="{F1C0F8DD-BF1B-4BA5-9589-8ED6A91E4F4C}" presName="node" presStyleLbl="revTx" presStyleIdx="3" presStyleCnt="4" custRadScaleRad="90070" custRadScaleInc="-224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C4815B-7AC0-4728-8965-1DCA024F90A8}" type="pres">
      <dgm:prSet presAssocID="{4C9DD300-292C-46BD-A116-DD6B9BBEA8A6}" presName="sibTrans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EBE9998C-2A2A-4B49-B4B3-6B5C3B7BA8B1}" srcId="{73919CF2-6822-419C-BAB2-DFDD286BD2FB}" destId="{1A45C00E-59EB-44F9-82FB-8D85DFEEBD9F}" srcOrd="0" destOrd="0" parTransId="{045120D8-09B9-4827-91ED-2DB6A5232B5E}" sibTransId="{F8D9BCA9-BDC5-4DAE-B5B1-CEE660FC3E63}"/>
    <dgm:cxn modelId="{2D16EB10-2541-43D8-B264-98CD69E3787E}" srcId="{73919CF2-6822-419C-BAB2-DFDD286BD2FB}" destId="{47F62A41-F36E-4C03-A4A6-DC834971C203}" srcOrd="2" destOrd="0" parTransId="{534A5C43-7784-4890-9B19-8870B33FA1D7}" sibTransId="{3EAFB936-5239-4937-895F-4C32DDE755B0}"/>
    <dgm:cxn modelId="{2CB364E9-E3D4-4C51-8139-56F23D9A79E4}" type="presOf" srcId="{47F62A41-F36E-4C03-A4A6-DC834971C203}" destId="{213AFDAF-AA8F-453E-BA6E-CBA5BE643ADF}" srcOrd="0" destOrd="0" presId="urn:microsoft.com/office/officeart/2005/8/layout/cycle1"/>
    <dgm:cxn modelId="{2A89456D-40A6-48E0-A0D3-C23D30D339EA}" type="presOf" srcId="{8068A53C-909D-4D6D-BE59-4E34B905A3DF}" destId="{71983325-2471-473B-BDF5-82754EED7DAD}" srcOrd="0" destOrd="0" presId="urn:microsoft.com/office/officeart/2005/8/layout/cycle1"/>
    <dgm:cxn modelId="{891DB23B-CFAA-4C55-8B6B-CBFDCD769FCA}" type="presOf" srcId="{C9ACDD90-C789-43BD-8A15-F4E586B34691}" destId="{5D6435B9-7006-4CDC-9F74-B479C61EA721}" srcOrd="0" destOrd="0" presId="urn:microsoft.com/office/officeart/2005/8/layout/cycle1"/>
    <dgm:cxn modelId="{B12F083A-C0DA-483A-AF49-97689F522136}" type="presOf" srcId="{F1C0F8DD-BF1B-4BA5-9589-8ED6A91E4F4C}" destId="{87D6A4CC-55F8-420E-8F1F-1FA4320B8BBC}" srcOrd="0" destOrd="0" presId="urn:microsoft.com/office/officeart/2005/8/layout/cycle1"/>
    <dgm:cxn modelId="{65FB3593-0F14-4511-A82A-7815F3E63C5F}" type="presOf" srcId="{F8D9BCA9-BDC5-4DAE-B5B1-CEE660FC3E63}" destId="{FF7B7135-B325-49B6-8B59-A8B81C0D68F8}" srcOrd="0" destOrd="0" presId="urn:microsoft.com/office/officeart/2005/8/layout/cycle1"/>
    <dgm:cxn modelId="{BE3A635B-8CDE-432A-881D-A55C0C120625}" srcId="{73919CF2-6822-419C-BAB2-DFDD286BD2FB}" destId="{F1C0F8DD-BF1B-4BA5-9589-8ED6A91E4F4C}" srcOrd="3" destOrd="0" parTransId="{D49F68EE-0FBD-4F48-9F4D-AC0E41C07676}" sibTransId="{4C9DD300-292C-46BD-A116-DD6B9BBEA8A6}"/>
    <dgm:cxn modelId="{CEE3A7C8-7972-41E0-82D2-5835271A3C99}" srcId="{73919CF2-6822-419C-BAB2-DFDD286BD2FB}" destId="{8068A53C-909D-4D6D-BE59-4E34B905A3DF}" srcOrd="1" destOrd="0" parTransId="{B21CF7A5-0729-4A34-8647-FBB900A110A8}" sibTransId="{C9ACDD90-C789-43BD-8A15-F4E586B34691}"/>
    <dgm:cxn modelId="{C76D48FF-C7C0-4C72-B727-5718B3F26DA6}" type="presOf" srcId="{73919CF2-6822-419C-BAB2-DFDD286BD2FB}" destId="{A41BA7EA-77EB-4E84-86AB-10C9719A7692}" srcOrd="0" destOrd="0" presId="urn:microsoft.com/office/officeart/2005/8/layout/cycle1"/>
    <dgm:cxn modelId="{DA45DAB1-8425-428D-B225-BC97005513CE}" type="presOf" srcId="{4C9DD300-292C-46BD-A116-DD6B9BBEA8A6}" destId="{00C4815B-7AC0-4728-8965-1DCA024F90A8}" srcOrd="0" destOrd="0" presId="urn:microsoft.com/office/officeart/2005/8/layout/cycle1"/>
    <dgm:cxn modelId="{C7C9682C-9FAE-4592-9888-3D42C72BDF71}" type="presOf" srcId="{3EAFB936-5239-4937-895F-4C32DDE755B0}" destId="{136DB985-5ACE-43AF-82F0-0125C0245B45}" srcOrd="0" destOrd="0" presId="urn:microsoft.com/office/officeart/2005/8/layout/cycle1"/>
    <dgm:cxn modelId="{753F83AA-FED4-4AD6-8531-EC2968B20EF3}" type="presOf" srcId="{1A45C00E-59EB-44F9-82FB-8D85DFEEBD9F}" destId="{25A907E2-F9D4-4B08-B797-2C1B7C668DF6}" srcOrd="0" destOrd="0" presId="urn:microsoft.com/office/officeart/2005/8/layout/cycle1"/>
    <dgm:cxn modelId="{4818E792-4263-4087-A4DA-8529089D1BCF}" type="presParOf" srcId="{A41BA7EA-77EB-4E84-86AB-10C9719A7692}" destId="{3DBB9B05-4FAA-4D6E-9A74-1326F76481AC}" srcOrd="0" destOrd="0" presId="urn:microsoft.com/office/officeart/2005/8/layout/cycle1"/>
    <dgm:cxn modelId="{8195A166-C598-4F00-9E8C-A63CDD32F56F}" type="presParOf" srcId="{A41BA7EA-77EB-4E84-86AB-10C9719A7692}" destId="{25A907E2-F9D4-4B08-B797-2C1B7C668DF6}" srcOrd="1" destOrd="0" presId="urn:microsoft.com/office/officeart/2005/8/layout/cycle1"/>
    <dgm:cxn modelId="{CACF3E87-597E-4337-9181-D91EFF8D8F14}" type="presParOf" srcId="{A41BA7EA-77EB-4E84-86AB-10C9719A7692}" destId="{FF7B7135-B325-49B6-8B59-A8B81C0D68F8}" srcOrd="2" destOrd="0" presId="urn:microsoft.com/office/officeart/2005/8/layout/cycle1"/>
    <dgm:cxn modelId="{446878C0-792B-49B1-A6FE-5A45AF3DA824}" type="presParOf" srcId="{A41BA7EA-77EB-4E84-86AB-10C9719A7692}" destId="{FAA5B8E7-A3E5-4A67-9F5D-8CB629797945}" srcOrd="3" destOrd="0" presId="urn:microsoft.com/office/officeart/2005/8/layout/cycle1"/>
    <dgm:cxn modelId="{EE7C6307-AB51-433B-BD96-063948FB098C}" type="presParOf" srcId="{A41BA7EA-77EB-4E84-86AB-10C9719A7692}" destId="{71983325-2471-473B-BDF5-82754EED7DAD}" srcOrd="4" destOrd="0" presId="urn:microsoft.com/office/officeart/2005/8/layout/cycle1"/>
    <dgm:cxn modelId="{ACD16DCE-1FBF-4C33-BD21-153D699762AF}" type="presParOf" srcId="{A41BA7EA-77EB-4E84-86AB-10C9719A7692}" destId="{5D6435B9-7006-4CDC-9F74-B479C61EA721}" srcOrd="5" destOrd="0" presId="urn:microsoft.com/office/officeart/2005/8/layout/cycle1"/>
    <dgm:cxn modelId="{E34C020E-DA9E-4D29-804F-F14A0C2F6E56}" type="presParOf" srcId="{A41BA7EA-77EB-4E84-86AB-10C9719A7692}" destId="{26D4E788-86B1-4DBB-876B-BAED614BC2DF}" srcOrd="6" destOrd="0" presId="urn:microsoft.com/office/officeart/2005/8/layout/cycle1"/>
    <dgm:cxn modelId="{83089FE1-4659-4EE0-9F9C-31C98E3D1222}" type="presParOf" srcId="{A41BA7EA-77EB-4E84-86AB-10C9719A7692}" destId="{213AFDAF-AA8F-453E-BA6E-CBA5BE643ADF}" srcOrd="7" destOrd="0" presId="urn:microsoft.com/office/officeart/2005/8/layout/cycle1"/>
    <dgm:cxn modelId="{316DBC89-BEF7-4693-9CE1-133678F8ECD2}" type="presParOf" srcId="{A41BA7EA-77EB-4E84-86AB-10C9719A7692}" destId="{136DB985-5ACE-43AF-82F0-0125C0245B45}" srcOrd="8" destOrd="0" presId="urn:microsoft.com/office/officeart/2005/8/layout/cycle1"/>
    <dgm:cxn modelId="{1F5151A2-9B2F-4645-9FB5-C2B4E420BA83}" type="presParOf" srcId="{A41BA7EA-77EB-4E84-86AB-10C9719A7692}" destId="{FD45B3BE-C972-4090-A58C-DCD177F97332}" srcOrd="9" destOrd="0" presId="urn:microsoft.com/office/officeart/2005/8/layout/cycle1"/>
    <dgm:cxn modelId="{B4412C18-91AD-4B3A-9E90-6139C20E2F90}" type="presParOf" srcId="{A41BA7EA-77EB-4E84-86AB-10C9719A7692}" destId="{87D6A4CC-55F8-420E-8F1F-1FA4320B8BBC}" srcOrd="10" destOrd="0" presId="urn:microsoft.com/office/officeart/2005/8/layout/cycle1"/>
    <dgm:cxn modelId="{27ADE963-B03C-4820-9226-EA79CB1A5A25}" type="presParOf" srcId="{A41BA7EA-77EB-4E84-86AB-10C9719A7692}" destId="{00C4815B-7AC0-4728-8965-1DCA024F90A8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73919CF2-6822-419C-BAB2-DFDD286BD2F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45C00E-59EB-44F9-82FB-8D85DFEEBD9F}">
      <dgm:prSet phldrT="[Texto]" custT="1"/>
      <dgm:spPr/>
      <dgm:t>
        <a:bodyPr/>
        <a:lstStyle/>
        <a:p>
          <a:r>
            <a:rPr lang="es-MX" sz="2000" dirty="0" smtClean="0"/>
            <a:t>Para calcular cada celda en el C.13.7 se usa la fórmula: CUE= CTA/OBJ*100.</a:t>
          </a:r>
          <a:endParaRPr lang="es-ES" sz="2000" dirty="0" smtClean="0"/>
        </a:p>
        <a:p>
          <a:r>
            <a:rPr lang="es-MX" sz="2000" dirty="0" smtClean="0"/>
            <a:t>Los datos se obtienen del C.13.6</a:t>
          </a:r>
          <a:endParaRPr lang="es-ES" sz="2000" dirty="0"/>
        </a:p>
      </dgm:t>
    </dgm:pt>
    <dgm:pt modelId="{045120D8-09B9-4827-91ED-2DB6A5232B5E}" type="parTrans" cxnId="{EBE9998C-2A2A-4B49-B4B3-6B5C3B7BA8B1}">
      <dgm:prSet/>
      <dgm:spPr/>
      <dgm:t>
        <a:bodyPr/>
        <a:lstStyle/>
        <a:p>
          <a:endParaRPr lang="es-ES"/>
        </a:p>
      </dgm:t>
    </dgm:pt>
    <dgm:pt modelId="{F8D9BCA9-BDC5-4DAE-B5B1-CEE660FC3E63}" type="sibTrans" cxnId="{EBE9998C-2A2A-4B49-B4B3-6B5C3B7BA8B1}">
      <dgm:prSet/>
      <dgm:spPr/>
      <dgm:t>
        <a:bodyPr/>
        <a:lstStyle/>
        <a:p>
          <a:endParaRPr lang="es-ES"/>
        </a:p>
      </dgm:t>
    </dgm:pt>
    <dgm:pt modelId="{8068A53C-909D-4D6D-BE59-4E34B905A3DF}">
      <dgm:prSet phldrT="[Texto]" custT="1"/>
      <dgm:spPr/>
      <dgm:t>
        <a:bodyPr/>
        <a:lstStyle/>
        <a:p>
          <a:r>
            <a:rPr lang="es-MX" sz="2400" dirty="0" smtClean="0"/>
            <a:t>Así, por ejemplo, en el sistema C el CTA es 19578.5 que se estima producirá un impacto nutricional de 6%. El costo de reducir 1% la desnutrición en dicho sistema</a:t>
          </a:r>
          <a:endParaRPr lang="es-ES" sz="2400" dirty="0"/>
        </a:p>
      </dgm:t>
    </dgm:pt>
    <dgm:pt modelId="{B21CF7A5-0729-4A34-8647-FBB900A110A8}" type="parTrans" cxnId="{CEE3A7C8-7972-41E0-82D2-5835271A3C99}">
      <dgm:prSet/>
      <dgm:spPr/>
      <dgm:t>
        <a:bodyPr/>
        <a:lstStyle/>
        <a:p>
          <a:endParaRPr lang="es-ES"/>
        </a:p>
      </dgm:t>
    </dgm:pt>
    <dgm:pt modelId="{C9ACDD90-C789-43BD-8A15-F4E586B34691}" type="sibTrans" cxnId="{CEE3A7C8-7972-41E0-82D2-5835271A3C99}">
      <dgm:prSet/>
      <dgm:spPr/>
      <dgm:t>
        <a:bodyPr/>
        <a:lstStyle/>
        <a:p>
          <a:endParaRPr lang="es-ES"/>
        </a:p>
      </dgm:t>
    </dgm:pt>
    <dgm:pt modelId="{47F62A41-F36E-4C03-A4A6-DC834971C203}">
      <dgm:prSet phldrT="[Texto]" custT="1"/>
      <dgm:spPr>
        <a:blipFill rotWithShape="1">
          <a:blip xmlns:r="http://schemas.openxmlformats.org/officeDocument/2006/relationships" r:embed="rId1"/>
          <a:stretch>
            <a:fillRect l="-6053" r="-263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534A5C43-7784-4890-9B19-8870B33FA1D7}" type="parTrans" cxnId="{2D16EB10-2541-43D8-B264-98CD69E3787E}">
      <dgm:prSet/>
      <dgm:spPr/>
      <dgm:t>
        <a:bodyPr/>
        <a:lstStyle/>
        <a:p>
          <a:endParaRPr lang="es-ES"/>
        </a:p>
      </dgm:t>
    </dgm:pt>
    <dgm:pt modelId="{3EAFB936-5239-4937-895F-4C32DDE755B0}" type="sibTrans" cxnId="{2D16EB10-2541-43D8-B264-98CD69E3787E}">
      <dgm:prSet/>
      <dgm:spPr/>
      <dgm:t>
        <a:bodyPr/>
        <a:lstStyle/>
        <a:p>
          <a:endParaRPr lang="es-ES"/>
        </a:p>
      </dgm:t>
    </dgm:pt>
    <dgm:pt modelId="{F1C0F8DD-BF1B-4BA5-9589-8ED6A91E4F4C}">
      <dgm:prSet phldrT="[Texto]"/>
      <dgm:spPr/>
      <dgm:t>
        <a:bodyPr/>
        <a:lstStyle/>
        <a:p>
          <a:r>
            <a:rPr lang="es-MX" b="1" dirty="0" smtClean="0"/>
            <a:t>¿Qué es el CUE?= MIN en cada sistema</a:t>
          </a:r>
          <a:endParaRPr lang="es-ES" dirty="0"/>
        </a:p>
      </dgm:t>
    </dgm:pt>
    <dgm:pt modelId="{D49F68EE-0FBD-4F48-9F4D-AC0E41C07676}" type="parTrans" cxnId="{BE3A635B-8CDE-432A-881D-A55C0C120625}">
      <dgm:prSet/>
      <dgm:spPr/>
      <dgm:t>
        <a:bodyPr/>
        <a:lstStyle/>
        <a:p>
          <a:endParaRPr lang="es-ES"/>
        </a:p>
      </dgm:t>
    </dgm:pt>
    <dgm:pt modelId="{4C9DD300-292C-46BD-A116-DD6B9BBEA8A6}" type="sibTrans" cxnId="{BE3A635B-8CDE-432A-881D-A55C0C120625}">
      <dgm:prSet/>
      <dgm:spPr/>
      <dgm:t>
        <a:bodyPr/>
        <a:lstStyle/>
        <a:p>
          <a:endParaRPr lang="es-ES"/>
        </a:p>
      </dgm:t>
    </dgm:pt>
    <dgm:pt modelId="{A41BA7EA-77EB-4E84-86AB-10C9719A7692}" type="pres">
      <dgm:prSet presAssocID="{73919CF2-6822-419C-BAB2-DFDD286BD2F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DBB9B05-4FAA-4D6E-9A74-1326F76481AC}" type="pres">
      <dgm:prSet presAssocID="{1A45C00E-59EB-44F9-82FB-8D85DFEEBD9F}" presName="dummy" presStyleCnt="0"/>
      <dgm:spPr/>
    </dgm:pt>
    <dgm:pt modelId="{25A907E2-F9D4-4B08-B797-2C1B7C668DF6}" type="pres">
      <dgm:prSet presAssocID="{1A45C00E-59EB-44F9-82FB-8D85DFEEBD9F}" presName="node" presStyleLbl="revTx" presStyleIdx="0" presStyleCnt="4" custRadScaleRad="107491" custRadScaleInc="128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7B7135-B325-49B6-8B59-A8B81C0D68F8}" type="pres">
      <dgm:prSet presAssocID="{F8D9BCA9-BDC5-4DAE-B5B1-CEE660FC3E63}" presName="sibTrans" presStyleLbl="node1" presStyleIdx="0" presStyleCnt="4" custLinFactNeighborX="540" custLinFactNeighborY="-105"/>
      <dgm:spPr/>
      <dgm:t>
        <a:bodyPr/>
        <a:lstStyle/>
        <a:p>
          <a:endParaRPr lang="es-ES"/>
        </a:p>
      </dgm:t>
    </dgm:pt>
    <dgm:pt modelId="{FAA5B8E7-A3E5-4A67-9F5D-8CB629797945}" type="pres">
      <dgm:prSet presAssocID="{8068A53C-909D-4D6D-BE59-4E34B905A3DF}" presName="dummy" presStyleCnt="0"/>
      <dgm:spPr/>
    </dgm:pt>
    <dgm:pt modelId="{71983325-2471-473B-BDF5-82754EED7DAD}" type="pres">
      <dgm:prSet presAssocID="{8068A53C-909D-4D6D-BE59-4E34B905A3DF}" presName="node" presStyleLbl="revTx" presStyleIdx="1" presStyleCnt="4" custScaleX="1613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6435B9-7006-4CDC-9F74-B479C61EA721}" type="pres">
      <dgm:prSet presAssocID="{C9ACDD90-C789-43BD-8A15-F4E586B34691}" presName="sibTrans" presStyleLbl="node1" presStyleIdx="1" presStyleCnt="4" custScaleX="93101" custScaleY="84041" custLinFactNeighborX="-2660" custLinFactNeighborY="1330"/>
      <dgm:spPr/>
      <dgm:t>
        <a:bodyPr/>
        <a:lstStyle/>
        <a:p>
          <a:endParaRPr lang="es-ES"/>
        </a:p>
      </dgm:t>
    </dgm:pt>
    <dgm:pt modelId="{26D4E788-86B1-4DBB-876B-BAED614BC2DF}" type="pres">
      <dgm:prSet presAssocID="{47F62A41-F36E-4C03-A4A6-DC834971C203}" presName="dummy" presStyleCnt="0"/>
      <dgm:spPr/>
    </dgm:pt>
    <dgm:pt modelId="{213AFDAF-AA8F-453E-BA6E-CBA5BE643ADF}" type="pres">
      <dgm:prSet presAssocID="{47F62A41-F36E-4C03-A4A6-DC834971C203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6DB985-5ACE-43AF-82F0-0125C0245B45}" type="pres">
      <dgm:prSet presAssocID="{3EAFB936-5239-4937-895F-4C32DDE755B0}" presName="sibTrans" presStyleLbl="node1" presStyleIdx="2" presStyleCnt="4"/>
      <dgm:spPr/>
      <dgm:t>
        <a:bodyPr/>
        <a:lstStyle/>
        <a:p>
          <a:endParaRPr lang="es-ES"/>
        </a:p>
      </dgm:t>
    </dgm:pt>
    <dgm:pt modelId="{FD45B3BE-C972-4090-A58C-DCD177F97332}" type="pres">
      <dgm:prSet presAssocID="{F1C0F8DD-BF1B-4BA5-9589-8ED6A91E4F4C}" presName="dummy" presStyleCnt="0"/>
      <dgm:spPr/>
    </dgm:pt>
    <dgm:pt modelId="{87D6A4CC-55F8-420E-8F1F-1FA4320B8BBC}" type="pres">
      <dgm:prSet presAssocID="{F1C0F8DD-BF1B-4BA5-9589-8ED6A91E4F4C}" presName="node" presStyleLbl="revTx" presStyleIdx="3" presStyleCnt="4" custRadScaleRad="90070" custRadScaleInc="-224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C4815B-7AC0-4728-8965-1DCA024F90A8}" type="pres">
      <dgm:prSet presAssocID="{4C9DD300-292C-46BD-A116-DD6B9BBEA8A6}" presName="sibTrans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EBE9998C-2A2A-4B49-B4B3-6B5C3B7BA8B1}" srcId="{73919CF2-6822-419C-BAB2-DFDD286BD2FB}" destId="{1A45C00E-59EB-44F9-82FB-8D85DFEEBD9F}" srcOrd="0" destOrd="0" parTransId="{045120D8-09B9-4827-91ED-2DB6A5232B5E}" sibTransId="{F8D9BCA9-BDC5-4DAE-B5B1-CEE660FC3E63}"/>
    <dgm:cxn modelId="{2D16EB10-2541-43D8-B264-98CD69E3787E}" srcId="{73919CF2-6822-419C-BAB2-DFDD286BD2FB}" destId="{47F62A41-F36E-4C03-A4A6-DC834971C203}" srcOrd="2" destOrd="0" parTransId="{534A5C43-7784-4890-9B19-8870B33FA1D7}" sibTransId="{3EAFB936-5239-4937-895F-4C32DDE755B0}"/>
    <dgm:cxn modelId="{2CB364E9-E3D4-4C51-8139-56F23D9A79E4}" type="presOf" srcId="{47F62A41-F36E-4C03-A4A6-DC834971C203}" destId="{213AFDAF-AA8F-453E-BA6E-CBA5BE643ADF}" srcOrd="0" destOrd="0" presId="urn:microsoft.com/office/officeart/2005/8/layout/cycle1"/>
    <dgm:cxn modelId="{2A89456D-40A6-48E0-A0D3-C23D30D339EA}" type="presOf" srcId="{8068A53C-909D-4D6D-BE59-4E34B905A3DF}" destId="{71983325-2471-473B-BDF5-82754EED7DAD}" srcOrd="0" destOrd="0" presId="urn:microsoft.com/office/officeart/2005/8/layout/cycle1"/>
    <dgm:cxn modelId="{891DB23B-CFAA-4C55-8B6B-CBFDCD769FCA}" type="presOf" srcId="{C9ACDD90-C789-43BD-8A15-F4E586B34691}" destId="{5D6435B9-7006-4CDC-9F74-B479C61EA721}" srcOrd="0" destOrd="0" presId="urn:microsoft.com/office/officeart/2005/8/layout/cycle1"/>
    <dgm:cxn modelId="{B12F083A-C0DA-483A-AF49-97689F522136}" type="presOf" srcId="{F1C0F8DD-BF1B-4BA5-9589-8ED6A91E4F4C}" destId="{87D6A4CC-55F8-420E-8F1F-1FA4320B8BBC}" srcOrd="0" destOrd="0" presId="urn:microsoft.com/office/officeart/2005/8/layout/cycle1"/>
    <dgm:cxn modelId="{65FB3593-0F14-4511-A82A-7815F3E63C5F}" type="presOf" srcId="{F8D9BCA9-BDC5-4DAE-B5B1-CEE660FC3E63}" destId="{FF7B7135-B325-49B6-8B59-A8B81C0D68F8}" srcOrd="0" destOrd="0" presId="urn:microsoft.com/office/officeart/2005/8/layout/cycle1"/>
    <dgm:cxn modelId="{BE3A635B-8CDE-432A-881D-A55C0C120625}" srcId="{73919CF2-6822-419C-BAB2-DFDD286BD2FB}" destId="{F1C0F8DD-BF1B-4BA5-9589-8ED6A91E4F4C}" srcOrd="3" destOrd="0" parTransId="{D49F68EE-0FBD-4F48-9F4D-AC0E41C07676}" sibTransId="{4C9DD300-292C-46BD-A116-DD6B9BBEA8A6}"/>
    <dgm:cxn modelId="{CEE3A7C8-7972-41E0-82D2-5835271A3C99}" srcId="{73919CF2-6822-419C-BAB2-DFDD286BD2FB}" destId="{8068A53C-909D-4D6D-BE59-4E34B905A3DF}" srcOrd="1" destOrd="0" parTransId="{B21CF7A5-0729-4A34-8647-FBB900A110A8}" sibTransId="{C9ACDD90-C789-43BD-8A15-F4E586B34691}"/>
    <dgm:cxn modelId="{C76D48FF-C7C0-4C72-B727-5718B3F26DA6}" type="presOf" srcId="{73919CF2-6822-419C-BAB2-DFDD286BD2FB}" destId="{A41BA7EA-77EB-4E84-86AB-10C9719A7692}" srcOrd="0" destOrd="0" presId="urn:microsoft.com/office/officeart/2005/8/layout/cycle1"/>
    <dgm:cxn modelId="{DA45DAB1-8425-428D-B225-BC97005513CE}" type="presOf" srcId="{4C9DD300-292C-46BD-A116-DD6B9BBEA8A6}" destId="{00C4815B-7AC0-4728-8965-1DCA024F90A8}" srcOrd="0" destOrd="0" presId="urn:microsoft.com/office/officeart/2005/8/layout/cycle1"/>
    <dgm:cxn modelId="{C7C9682C-9FAE-4592-9888-3D42C72BDF71}" type="presOf" srcId="{3EAFB936-5239-4937-895F-4C32DDE755B0}" destId="{136DB985-5ACE-43AF-82F0-0125C0245B45}" srcOrd="0" destOrd="0" presId="urn:microsoft.com/office/officeart/2005/8/layout/cycle1"/>
    <dgm:cxn modelId="{753F83AA-FED4-4AD6-8531-EC2968B20EF3}" type="presOf" srcId="{1A45C00E-59EB-44F9-82FB-8D85DFEEBD9F}" destId="{25A907E2-F9D4-4B08-B797-2C1B7C668DF6}" srcOrd="0" destOrd="0" presId="urn:microsoft.com/office/officeart/2005/8/layout/cycle1"/>
    <dgm:cxn modelId="{4818E792-4263-4087-A4DA-8529089D1BCF}" type="presParOf" srcId="{A41BA7EA-77EB-4E84-86AB-10C9719A7692}" destId="{3DBB9B05-4FAA-4D6E-9A74-1326F76481AC}" srcOrd="0" destOrd="0" presId="urn:microsoft.com/office/officeart/2005/8/layout/cycle1"/>
    <dgm:cxn modelId="{8195A166-C598-4F00-9E8C-A63CDD32F56F}" type="presParOf" srcId="{A41BA7EA-77EB-4E84-86AB-10C9719A7692}" destId="{25A907E2-F9D4-4B08-B797-2C1B7C668DF6}" srcOrd="1" destOrd="0" presId="urn:microsoft.com/office/officeart/2005/8/layout/cycle1"/>
    <dgm:cxn modelId="{CACF3E87-597E-4337-9181-D91EFF8D8F14}" type="presParOf" srcId="{A41BA7EA-77EB-4E84-86AB-10C9719A7692}" destId="{FF7B7135-B325-49B6-8B59-A8B81C0D68F8}" srcOrd="2" destOrd="0" presId="urn:microsoft.com/office/officeart/2005/8/layout/cycle1"/>
    <dgm:cxn modelId="{446878C0-792B-49B1-A6FE-5A45AF3DA824}" type="presParOf" srcId="{A41BA7EA-77EB-4E84-86AB-10C9719A7692}" destId="{FAA5B8E7-A3E5-4A67-9F5D-8CB629797945}" srcOrd="3" destOrd="0" presId="urn:microsoft.com/office/officeart/2005/8/layout/cycle1"/>
    <dgm:cxn modelId="{EE7C6307-AB51-433B-BD96-063948FB098C}" type="presParOf" srcId="{A41BA7EA-77EB-4E84-86AB-10C9719A7692}" destId="{71983325-2471-473B-BDF5-82754EED7DAD}" srcOrd="4" destOrd="0" presId="urn:microsoft.com/office/officeart/2005/8/layout/cycle1"/>
    <dgm:cxn modelId="{ACD16DCE-1FBF-4C33-BD21-153D699762AF}" type="presParOf" srcId="{A41BA7EA-77EB-4E84-86AB-10C9719A7692}" destId="{5D6435B9-7006-4CDC-9F74-B479C61EA721}" srcOrd="5" destOrd="0" presId="urn:microsoft.com/office/officeart/2005/8/layout/cycle1"/>
    <dgm:cxn modelId="{E34C020E-DA9E-4D29-804F-F14A0C2F6E56}" type="presParOf" srcId="{A41BA7EA-77EB-4E84-86AB-10C9719A7692}" destId="{26D4E788-86B1-4DBB-876B-BAED614BC2DF}" srcOrd="6" destOrd="0" presId="urn:microsoft.com/office/officeart/2005/8/layout/cycle1"/>
    <dgm:cxn modelId="{83089FE1-4659-4EE0-9F9C-31C98E3D1222}" type="presParOf" srcId="{A41BA7EA-77EB-4E84-86AB-10C9719A7692}" destId="{213AFDAF-AA8F-453E-BA6E-CBA5BE643ADF}" srcOrd="7" destOrd="0" presId="urn:microsoft.com/office/officeart/2005/8/layout/cycle1"/>
    <dgm:cxn modelId="{316DBC89-BEF7-4693-9CE1-133678F8ECD2}" type="presParOf" srcId="{A41BA7EA-77EB-4E84-86AB-10C9719A7692}" destId="{136DB985-5ACE-43AF-82F0-0125C0245B45}" srcOrd="8" destOrd="0" presId="urn:microsoft.com/office/officeart/2005/8/layout/cycle1"/>
    <dgm:cxn modelId="{1F5151A2-9B2F-4645-9FB5-C2B4E420BA83}" type="presParOf" srcId="{A41BA7EA-77EB-4E84-86AB-10C9719A7692}" destId="{FD45B3BE-C972-4090-A58C-DCD177F97332}" srcOrd="9" destOrd="0" presId="urn:microsoft.com/office/officeart/2005/8/layout/cycle1"/>
    <dgm:cxn modelId="{B4412C18-91AD-4B3A-9E90-6139C20E2F90}" type="presParOf" srcId="{A41BA7EA-77EB-4E84-86AB-10C9719A7692}" destId="{87D6A4CC-55F8-420E-8F1F-1FA4320B8BBC}" srcOrd="10" destOrd="0" presId="urn:microsoft.com/office/officeart/2005/8/layout/cycle1"/>
    <dgm:cxn modelId="{27ADE963-B03C-4820-9226-EA79CB1A5A25}" type="presParOf" srcId="{A41BA7EA-77EB-4E84-86AB-10C9719A7692}" destId="{00C4815B-7AC0-4728-8965-1DCA024F90A8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52F51C6B-56D5-4F1E-BA6A-5AE03675FC1C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87902CD-769A-4E2F-8A8F-BE1FC620B248}">
      <dgm:prSet phldrT="[Texto]" custT="1"/>
      <dgm:spPr/>
      <dgm:t>
        <a:bodyPr/>
        <a:lstStyle/>
        <a:p>
          <a:r>
            <a:rPr lang="es-MX" sz="2400" dirty="0" smtClean="0"/>
            <a:t>Para los objetivos 1 y 2 los que corresponden al sistema A y B (3082 y 2893, respectivamente</a:t>
          </a:r>
          <a:endParaRPr lang="es-ES" sz="2400" dirty="0"/>
        </a:p>
      </dgm:t>
    </dgm:pt>
    <dgm:pt modelId="{014BA4E1-7B5A-4D06-8DF1-8F647E4EFDE4}" type="parTrans" cxnId="{628FDADB-BFEE-49F4-89E8-4B38F1445146}">
      <dgm:prSet/>
      <dgm:spPr/>
      <dgm:t>
        <a:bodyPr/>
        <a:lstStyle/>
        <a:p>
          <a:endParaRPr lang="es-ES"/>
        </a:p>
      </dgm:t>
    </dgm:pt>
    <dgm:pt modelId="{AD527692-02EA-4C00-8F78-CB784449D53B}" type="sibTrans" cxnId="{628FDADB-BFEE-49F4-89E8-4B38F1445146}">
      <dgm:prSet/>
      <dgm:spPr/>
      <dgm:t>
        <a:bodyPr/>
        <a:lstStyle/>
        <a:p>
          <a:endParaRPr lang="es-ES"/>
        </a:p>
      </dgm:t>
    </dgm:pt>
    <dgm:pt modelId="{0ACC3590-05A6-494A-A9D0-C6D4B29C85A7}">
      <dgm:prSet phldrT="[Texto]" custT="1"/>
      <dgm:spPr/>
      <dgm:t>
        <a:bodyPr/>
        <a:lstStyle/>
        <a:p>
          <a:r>
            <a:rPr lang="es-MX" sz="2400" dirty="0" smtClean="0"/>
            <a:t>En el objetivo 3, el mínimo costo se obtiene en el sistema C (3012)</a:t>
          </a:r>
          <a:endParaRPr lang="es-ES" sz="2400" dirty="0"/>
        </a:p>
      </dgm:t>
    </dgm:pt>
    <dgm:pt modelId="{3296CA96-33CA-4F5D-8B41-936B346B2846}" type="parTrans" cxnId="{8D7957D5-1D84-42E5-B3D4-B1839B330BEB}">
      <dgm:prSet/>
      <dgm:spPr/>
      <dgm:t>
        <a:bodyPr/>
        <a:lstStyle/>
        <a:p>
          <a:endParaRPr lang="es-ES"/>
        </a:p>
      </dgm:t>
    </dgm:pt>
    <dgm:pt modelId="{3C7BB1A7-DB33-4B67-AA03-EB69FB6BE0E9}" type="sibTrans" cxnId="{8D7957D5-1D84-42E5-B3D4-B1839B330BEB}">
      <dgm:prSet/>
      <dgm:spPr/>
      <dgm:t>
        <a:bodyPr/>
        <a:lstStyle/>
        <a:p>
          <a:endParaRPr lang="es-ES"/>
        </a:p>
      </dgm:t>
    </dgm:pt>
    <dgm:pt modelId="{1036BC64-A6F1-472C-AA9B-E06D49256304}" type="pres">
      <dgm:prSet presAssocID="{52F51C6B-56D5-4F1E-BA6A-5AE03675FC1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847F6A7-62A7-41E5-BDB3-5A9AF0A417A0}" type="pres">
      <dgm:prSet presAssocID="{C87902CD-769A-4E2F-8A8F-BE1FC620B248}" presName="composite" presStyleCnt="0"/>
      <dgm:spPr/>
    </dgm:pt>
    <dgm:pt modelId="{843FC354-F11F-4444-9936-AC89D562D270}" type="pres">
      <dgm:prSet presAssocID="{C87902CD-769A-4E2F-8A8F-BE1FC620B248}" presName="Parent1" presStyleLbl="node1" presStyleIdx="0" presStyleCnt="4" custScaleX="219254" custScaleY="1355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D26B0C-3FE9-4103-A4B0-2B2A8E962971}" type="pres">
      <dgm:prSet presAssocID="{C87902CD-769A-4E2F-8A8F-BE1FC620B248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5D48AE-7862-4569-B39E-CEABA1223E9D}" type="pres">
      <dgm:prSet presAssocID="{C87902CD-769A-4E2F-8A8F-BE1FC620B248}" presName="BalanceSpacing" presStyleCnt="0"/>
      <dgm:spPr/>
    </dgm:pt>
    <dgm:pt modelId="{36366B4A-B075-4A0E-BA73-47A87686B3F8}" type="pres">
      <dgm:prSet presAssocID="{C87902CD-769A-4E2F-8A8F-BE1FC620B248}" presName="BalanceSpacing1" presStyleCnt="0"/>
      <dgm:spPr/>
    </dgm:pt>
    <dgm:pt modelId="{61658D52-F6BB-4DB0-85D6-D164CD7F8CE0}" type="pres">
      <dgm:prSet presAssocID="{AD527692-02EA-4C00-8F78-CB784449D53B}" presName="Accent1Text" presStyleLbl="node1" presStyleIdx="1" presStyleCnt="4" custLinFactNeighborX="-19915" custLinFactNeighborY="118"/>
      <dgm:spPr/>
      <dgm:t>
        <a:bodyPr/>
        <a:lstStyle/>
        <a:p>
          <a:endParaRPr lang="es-ES"/>
        </a:p>
      </dgm:t>
    </dgm:pt>
    <dgm:pt modelId="{D8D229D3-1EE7-435B-8956-50F940888845}" type="pres">
      <dgm:prSet presAssocID="{AD527692-02EA-4C00-8F78-CB784449D53B}" presName="spaceBetweenRectangles" presStyleCnt="0"/>
      <dgm:spPr/>
    </dgm:pt>
    <dgm:pt modelId="{5C756E5F-EA84-41B9-9CAA-BFB3B64F0945}" type="pres">
      <dgm:prSet presAssocID="{0ACC3590-05A6-494A-A9D0-C6D4B29C85A7}" presName="composite" presStyleCnt="0"/>
      <dgm:spPr/>
    </dgm:pt>
    <dgm:pt modelId="{E2323CC2-5662-4879-AFE1-1836974B424A}" type="pres">
      <dgm:prSet presAssocID="{0ACC3590-05A6-494A-A9D0-C6D4B29C85A7}" presName="Parent1" presStyleLbl="node1" presStyleIdx="2" presStyleCnt="4" custScaleX="1428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89A316-9908-4CAC-84B0-19D39FA9AF42}" type="pres">
      <dgm:prSet presAssocID="{0ACC3590-05A6-494A-A9D0-C6D4B29C85A7}" presName="Childtext1" presStyleLbl="revTx" presStyleIdx="1" presStyleCnt="2" custLinFactNeighborX="-163" custLinFactNeighborY="-38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76B64E-BEC3-4D99-9FBE-049D1C6F9A6C}" type="pres">
      <dgm:prSet presAssocID="{0ACC3590-05A6-494A-A9D0-C6D4B29C85A7}" presName="BalanceSpacing" presStyleCnt="0"/>
      <dgm:spPr/>
    </dgm:pt>
    <dgm:pt modelId="{C8EB0FB6-B285-4AC3-9A8F-F2F2F8501206}" type="pres">
      <dgm:prSet presAssocID="{0ACC3590-05A6-494A-A9D0-C6D4B29C85A7}" presName="BalanceSpacing1" presStyleCnt="0"/>
      <dgm:spPr/>
    </dgm:pt>
    <dgm:pt modelId="{F6F88456-6C33-48C6-A6AC-3A85A920C5BA}" type="pres">
      <dgm:prSet presAssocID="{3C7BB1A7-DB33-4B67-AA03-EB69FB6BE0E9}" presName="Accent1Text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7FDEFFE6-9099-4198-9AFE-C85FFB9595B8}" type="presOf" srcId="{AD527692-02EA-4C00-8F78-CB784449D53B}" destId="{61658D52-F6BB-4DB0-85D6-D164CD7F8CE0}" srcOrd="0" destOrd="0" presId="urn:microsoft.com/office/officeart/2008/layout/AlternatingHexagons"/>
    <dgm:cxn modelId="{D4123761-C7E4-45A7-BB8B-432D3A869ABD}" type="presOf" srcId="{52F51C6B-56D5-4F1E-BA6A-5AE03675FC1C}" destId="{1036BC64-A6F1-472C-AA9B-E06D49256304}" srcOrd="0" destOrd="0" presId="urn:microsoft.com/office/officeart/2008/layout/AlternatingHexagons"/>
    <dgm:cxn modelId="{000E57AF-F7C5-47C0-9B1B-6A86E84B4808}" type="presOf" srcId="{C87902CD-769A-4E2F-8A8F-BE1FC620B248}" destId="{843FC354-F11F-4444-9936-AC89D562D270}" srcOrd="0" destOrd="0" presId="urn:microsoft.com/office/officeart/2008/layout/AlternatingHexagons"/>
    <dgm:cxn modelId="{8D7957D5-1D84-42E5-B3D4-B1839B330BEB}" srcId="{52F51C6B-56D5-4F1E-BA6A-5AE03675FC1C}" destId="{0ACC3590-05A6-494A-A9D0-C6D4B29C85A7}" srcOrd="1" destOrd="0" parTransId="{3296CA96-33CA-4F5D-8B41-936B346B2846}" sibTransId="{3C7BB1A7-DB33-4B67-AA03-EB69FB6BE0E9}"/>
    <dgm:cxn modelId="{DECDA4C4-0BD4-4117-B7D8-23706FBAE250}" type="presOf" srcId="{3C7BB1A7-DB33-4B67-AA03-EB69FB6BE0E9}" destId="{F6F88456-6C33-48C6-A6AC-3A85A920C5BA}" srcOrd="0" destOrd="0" presId="urn:microsoft.com/office/officeart/2008/layout/AlternatingHexagons"/>
    <dgm:cxn modelId="{D127F19B-EF97-4985-BC84-9BCA57B2FEA3}" type="presOf" srcId="{0ACC3590-05A6-494A-A9D0-C6D4B29C85A7}" destId="{E2323CC2-5662-4879-AFE1-1836974B424A}" srcOrd="0" destOrd="0" presId="urn:microsoft.com/office/officeart/2008/layout/AlternatingHexagons"/>
    <dgm:cxn modelId="{628FDADB-BFEE-49F4-89E8-4B38F1445146}" srcId="{52F51C6B-56D5-4F1E-BA6A-5AE03675FC1C}" destId="{C87902CD-769A-4E2F-8A8F-BE1FC620B248}" srcOrd="0" destOrd="0" parTransId="{014BA4E1-7B5A-4D06-8DF1-8F647E4EFDE4}" sibTransId="{AD527692-02EA-4C00-8F78-CB784449D53B}"/>
    <dgm:cxn modelId="{0D11E143-B00A-469F-BAE0-E493B2205554}" type="presParOf" srcId="{1036BC64-A6F1-472C-AA9B-E06D49256304}" destId="{8847F6A7-62A7-41E5-BDB3-5A9AF0A417A0}" srcOrd="0" destOrd="0" presId="urn:microsoft.com/office/officeart/2008/layout/AlternatingHexagons"/>
    <dgm:cxn modelId="{C9ABCAD4-1399-40F2-AFE0-516AC6C3AC81}" type="presParOf" srcId="{8847F6A7-62A7-41E5-BDB3-5A9AF0A417A0}" destId="{843FC354-F11F-4444-9936-AC89D562D270}" srcOrd="0" destOrd="0" presId="urn:microsoft.com/office/officeart/2008/layout/AlternatingHexagons"/>
    <dgm:cxn modelId="{21286492-038B-47A3-93A5-0A7D8C5271C9}" type="presParOf" srcId="{8847F6A7-62A7-41E5-BDB3-5A9AF0A417A0}" destId="{F7D26B0C-3FE9-4103-A4B0-2B2A8E962971}" srcOrd="1" destOrd="0" presId="urn:microsoft.com/office/officeart/2008/layout/AlternatingHexagons"/>
    <dgm:cxn modelId="{7D2404F4-F86B-455B-B66E-D1784341F4DB}" type="presParOf" srcId="{8847F6A7-62A7-41E5-BDB3-5A9AF0A417A0}" destId="{AA5D48AE-7862-4569-B39E-CEABA1223E9D}" srcOrd="2" destOrd="0" presId="urn:microsoft.com/office/officeart/2008/layout/AlternatingHexagons"/>
    <dgm:cxn modelId="{7EA77876-D0CE-4B9B-83C2-A64DF423847A}" type="presParOf" srcId="{8847F6A7-62A7-41E5-BDB3-5A9AF0A417A0}" destId="{36366B4A-B075-4A0E-BA73-47A87686B3F8}" srcOrd="3" destOrd="0" presId="urn:microsoft.com/office/officeart/2008/layout/AlternatingHexagons"/>
    <dgm:cxn modelId="{BA67B954-5A44-42A7-B17D-DB7E747919C0}" type="presParOf" srcId="{8847F6A7-62A7-41E5-BDB3-5A9AF0A417A0}" destId="{61658D52-F6BB-4DB0-85D6-D164CD7F8CE0}" srcOrd="4" destOrd="0" presId="urn:microsoft.com/office/officeart/2008/layout/AlternatingHexagons"/>
    <dgm:cxn modelId="{CFB15515-0F44-439E-A0A0-5AE5585C0B20}" type="presParOf" srcId="{1036BC64-A6F1-472C-AA9B-E06D49256304}" destId="{D8D229D3-1EE7-435B-8956-50F940888845}" srcOrd="1" destOrd="0" presId="urn:microsoft.com/office/officeart/2008/layout/AlternatingHexagons"/>
    <dgm:cxn modelId="{E93C50DD-1834-4B33-90CE-A40D68BC2EEA}" type="presParOf" srcId="{1036BC64-A6F1-472C-AA9B-E06D49256304}" destId="{5C756E5F-EA84-41B9-9CAA-BFB3B64F0945}" srcOrd="2" destOrd="0" presId="urn:microsoft.com/office/officeart/2008/layout/AlternatingHexagons"/>
    <dgm:cxn modelId="{E09264C3-29FD-48E6-AD37-FF97239A6D52}" type="presParOf" srcId="{5C756E5F-EA84-41B9-9CAA-BFB3B64F0945}" destId="{E2323CC2-5662-4879-AFE1-1836974B424A}" srcOrd="0" destOrd="0" presId="urn:microsoft.com/office/officeart/2008/layout/AlternatingHexagons"/>
    <dgm:cxn modelId="{8ADAC62A-9EB8-4870-8860-2ACE2D71EE39}" type="presParOf" srcId="{5C756E5F-EA84-41B9-9CAA-BFB3B64F0945}" destId="{D989A316-9908-4CAC-84B0-19D39FA9AF42}" srcOrd="1" destOrd="0" presId="urn:microsoft.com/office/officeart/2008/layout/AlternatingHexagons"/>
    <dgm:cxn modelId="{C8249033-D0F0-43B8-8780-8C0686CD07D1}" type="presParOf" srcId="{5C756E5F-EA84-41B9-9CAA-BFB3B64F0945}" destId="{9D76B64E-BEC3-4D99-9FBE-049D1C6F9A6C}" srcOrd="2" destOrd="0" presId="urn:microsoft.com/office/officeart/2008/layout/AlternatingHexagons"/>
    <dgm:cxn modelId="{34F7C744-A092-4520-89C1-D04A2AFB7784}" type="presParOf" srcId="{5C756E5F-EA84-41B9-9CAA-BFB3B64F0945}" destId="{C8EB0FB6-B285-4AC3-9A8F-F2F2F8501206}" srcOrd="3" destOrd="0" presId="urn:microsoft.com/office/officeart/2008/layout/AlternatingHexagons"/>
    <dgm:cxn modelId="{75EE77DA-FE56-453E-ACAC-8AC001A65F7C}" type="presParOf" srcId="{5C756E5F-EA84-41B9-9CAA-BFB3B64F0945}" destId="{F6F88456-6C33-48C6-A6AC-3A85A920C5B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C26A5D79-5F44-4BB6-BE35-9F8BDB32C6CF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EBDCFFF-E39E-4A3A-897F-F8F663769361}">
      <dgm:prSet phldrT="[Texto]" custT="1"/>
      <dgm:spPr/>
      <dgm:t>
        <a:bodyPr/>
        <a:lstStyle/>
        <a:p>
          <a:r>
            <a:rPr lang="es-MX" sz="2400" dirty="0" smtClean="0"/>
            <a:t>Esto significa que lograr 1% de efectividad en el objetivo educacional cuesta 351.2 más en el sistema A que en el B y que en el sistema C este adicional es de 118.9</a:t>
          </a:r>
          <a:endParaRPr lang="es-ES" sz="2400" dirty="0"/>
        </a:p>
      </dgm:t>
    </dgm:pt>
    <dgm:pt modelId="{A279A581-C887-4A87-BDEC-1AAEE944D18A}" type="parTrans" cxnId="{146CC623-486A-4E55-8BF5-58F3C061A9EA}">
      <dgm:prSet/>
      <dgm:spPr/>
      <dgm:t>
        <a:bodyPr/>
        <a:lstStyle/>
        <a:p>
          <a:endParaRPr lang="es-ES"/>
        </a:p>
      </dgm:t>
    </dgm:pt>
    <dgm:pt modelId="{6261767A-275E-4ADE-A62A-F265E6558921}" type="sibTrans" cxnId="{146CC623-486A-4E55-8BF5-58F3C061A9EA}">
      <dgm:prSet/>
      <dgm:spPr/>
      <dgm:t>
        <a:bodyPr/>
        <a:lstStyle/>
        <a:p>
          <a:endParaRPr lang="es-ES"/>
        </a:p>
      </dgm:t>
    </dgm:pt>
    <dgm:pt modelId="{EBA3D894-A120-4B32-8788-64E59CE13B0C}">
      <dgm:prSet custT="1"/>
      <dgm:spPr/>
      <dgm:t>
        <a:bodyPr/>
        <a:lstStyle/>
        <a:p>
          <a:r>
            <a:rPr lang="es-MX" sz="2800" dirty="0" smtClean="0"/>
            <a:t>Estas diferencias aparecen para todos los sistemas y objetivos en el cuadro 13.8</a:t>
          </a:r>
          <a:endParaRPr lang="es-ES" sz="2800" dirty="0"/>
        </a:p>
      </dgm:t>
    </dgm:pt>
    <dgm:pt modelId="{909F43A4-5069-4362-A60F-05573A5BEA43}" type="parTrans" cxnId="{4C4C1546-9A8F-4D5B-8CB2-C3A27F49EA5F}">
      <dgm:prSet/>
      <dgm:spPr/>
      <dgm:t>
        <a:bodyPr/>
        <a:lstStyle/>
        <a:p>
          <a:endParaRPr lang="es-ES"/>
        </a:p>
      </dgm:t>
    </dgm:pt>
    <dgm:pt modelId="{211387A1-064B-42AE-89DA-D73B11BA2075}" type="sibTrans" cxnId="{4C4C1546-9A8F-4D5B-8CB2-C3A27F49EA5F}">
      <dgm:prSet/>
      <dgm:spPr/>
      <dgm:t>
        <a:bodyPr/>
        <a:lstStyle/>
        <a:p>
          <a:endParaRPr lang="es-ES"/>
        </a:p>
      </dgm:t>
    </dgm:pt>
    <dgm:pt modelId="{F5C15118-EC97-47A4-BE82-037CDCFA7C4E}" type="pres">
      <dgm:prSet presAssocID="{C26A5D79-5F44-4BB6-BE35-9F8BDB32C6CF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B98AC0DD-3D7F-4924-93C6-11616088E718}" type="pres">
      <dgm:prSet presAssocID="{EBA3D894-A120-4B32-8788-64E59CE13B0C}" presName="Accent2" presStyleCnt="0"/>
      <dgm:spPr/>
    </dgm:pt>
    <dgm:pt modelId="{CA6C8B73-2D6E-486A-8F7B-4B93906861B7}" type="pres">
      <dgm:prSet presAssocID="{EBA3D894-A120-4B32-8788-64E59CE13B0C}" presName="Accent" presStyleLbl="node1" presStyleIdx="0" presStyleCnt="2"/>
      <dgm:spPr/>
    </dgm:pt>
    <dgm:pt modelId="{67509E2E-6111-4290-84FF-D092A5D464EC}" type="pres">
      <dgm:prSet presAssocID="{EBA3D894-A120-4B32-8788-64E59CE13B0C}" presName="ParentBackground2" presStyleCnt="0"/>
      <dgm:spPr/>
    </dgm:pt>
    <dgm:pt modelId="{D1713524-C748-4480-8233-833B5FCF1A13}" type="pres">
      <dgm:prSet presAssocID="{EBA3D894-A120-4B32-8788-64E59CE13B0C}" presName="ParentBackground" presStyleLbl="fgAcc1" presStyleIdx="0" presStyleCnt="2"/>
      <dgm:spPr/>
      <dgm:t>
        <a:bodyPr/>
        <a:lstStyle/>
        <a:p>
          <a:endParaRPr lang="es-ES"/>
        </a:p>
      </dgm:t>
    </dgm:pt>
    <dgm:pt modelId="{BE7B256D-3287-446A-8276-5581EEBC3DF2}" type="pres">
      <dgm:prSet presAssocID="{EBA3D894-A120-4B32-8788-64E59CE13B0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CF71D8-AB58-4065-B67B-FA0A82237EA0}" type="pres">
      <dgm:prSet presAssocID="{9EBDCFFF-E39E-4A3A-897F-F8F663769361}" presName="Accent1" presStyleCnt="0"/>
      <dgm:spPr/>
    </dgm:pt>
    <dgm:pt modelId="{8D49FE0A-E86E-49B7-AE3B-DA0CF1589807}" type="pres">
      <dgm:prSet presAssocID="{9EBDCFFF-E39E-4A3A-897F-F8F663769361}" presName="Accent" presStyleLbl="node1" presStyleIdx="1" presStyleCnt="2"/>
      <dgm:spPr/>
    </dgm:pt>
    <dgm:pt modelId="{6E9FD9E6-A508-49B4-AD35-E01D84C557E2}" type="pres">
      <dgm:prSet presAssocID="{9EBDCFFF-E39E-4A3A-897F-F8F663769361}" presName="ParentBackground1" presStyleCnt="0"/>
      <dgm:spPr/>
    </dgm:pt>
    <dgm:pt modelId="{A3382DB9-9FDB-486B-892A-03477AC44F14}" type="pres">
      <dgm:prSet presAssocID="{9EBDCFFF-E39E-4A3A-897F-F8F663769361}" presName="ParentBackground" presStyleLbl="fgAcc1" presStyleIdx="1" presStyleCnt="2"/>
      <dgm:spPr/>
      <dgm:t>
        <a:bodyPr/>
        <a:lstStyle/>
        <a:p>
          <a:endParaRPr lang="es-ES"/>
        </a:p>
      </dgm:t>
    </dgm:pt>
    <dgm:pt modelId="{F93C3D73-0E8B-450E-A2EB-05FE25442176}" type="pres">
      <dgm:prSet presAssocID="{9EBDCFFF-E39E-4A3A-897F-F8F66376936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7C403DE-31BE-49F9-81B0-91FE8EF587F6}" type="presOf" srcId="{C26A5D79-5F44-4BB6-BE35-9F8BDB32C6CF}" destId="{F5C15118-EC97-47A4-BE82-037CDCFA7C4E}" srcOrd="0" destOrd="0" presId="urn:microsoft.com/office/officeart/2011/layout/CircleProcess"/>
    <dgm:cxn modelId="{3DD63E3D-75DD-4198-8465-9CF7AE7597BF}" type="presOf" srcId="{EBA3D894-A120-4B32-8788-64E59CE13B0C}" destId="{D1713524-C748-4480-8233-833B5FCF1A13}" srcOrd="0" destOrd="0" presId="urn:microsoft.com/office/officeart/2011/layout/CircleProcess"/>
    <dgm:cxn modelId="{23CDC9DB-C213-4C1A-908D-8168D5C9C175}" type="presOf" srcId="{9EBDCFFF-E39E-4A3A-897F-F8F663769361}" destId="{F93C3D73-0E8B-450E-A2EB-05FE25442176}" srcOrd="1" destOrd="0" presId="urn:microsoft.com/office/officeart/2011/layout/CircleProcess"/>
    <dgm:cxn modelId="{52ABEDD1-E028-4552-888E-6A2DB74DA80F}" type="presOf" srcId="{EBA3D894-A120-4B32-8788-64E59CE13B0C}" destId="{BE7B256D-3287-446A-8276-5581EEBC3DF2}" srcOrd="1" destOrd="0" presId="urn:microsoft.com/office/officeart/2011/layout/CircleProcess"/>
    <dgm:cxn modelId="{4C4C1546-9A8F-4D5B-8CB2-C3A27F49EA5F}" srcId="{C26A5D79-5F44-4BB6-BE35-9F8BDB32C6CF}" destId="{EBA3D894-A120-4B32-8788-64E59CE13B0C}" srcOrd="1" destOrd="0" parTransId="{909F43A4-5069-4362-A60F-05573A5BEA43}" sibTransId="{211387A1-064B-42AE-89DA-D73B11BA2075}"/>
    <dgm:cxn modelId="{208750F9-9935-4A3C-93F4-5655304ABC6F}" type="presOf" srcId="{9EBDCFFF-E39E-4A3A-897F-F8F663769361}" destId="{A3382DB9-9FDB-486B-892A-03477AC44F14}" srcOrd="0" destOrd="0" presId="urn:microsoft.com/office/officeart/2011/layout/CircleProcess"/>
    <dgm:cxn modelId="{146CC623-486A-4E55-8BF5-58F3C061A9EA}" srcId="{C26A5D79-5F44-4BB6-BE35-9F8BDB32C6CF}" destId="{9EBDCFFF-E39E-4A3A-897F-F8F663769361}" srcOrd="0" destOrd="0" parTransId="{A279A581-C887-4A87-BDEC-1AAEE944D18A}" sibTransId="{6261767A-275E-4ADE-A62A-F265E6558921}"/>
    <dgm:cxn modelId="{A179E1B2-1996-4323-991C-2B9C3C8F9DC3}" type="presParOf" srcId="{F5C15118-EC97-47A4-BE82-037CDCFA7C4E}" destId="{B98AC0DD-3D7F-4924-93C6-11616088E718}" srcOrd="0" destOrd="0" presId="urn:microsoft.com/office/officeart/2011/layout/CircleProcess"/>
    <dgm:cxn modelId="{591306FA-E838-4405-8A4A-CAC25B23C6E5}" type="presParOf" srcId="{B98AC0DD-3D7F-4924-93C6-11616088E718}" destId="{CA6C8B73-2D6E-486A-8F7B-4B93906861B7}" srcOrd="0" destOrd="0" presId="urn:microsoft.com/office/officeart/2011/layout/CircleProcess"/>
    <dgm:cxn modelId="{76965EE0-1339-4D01-9483-F5BC67F13680}" type="presParOf" srcId="{F5C15118-EC97-47A4-BE82-037CDCFA7C4E}" destId="{67509E2E-6111-4290-84FF-D092A5D464EC}" srcOrd="1" destOrd="0" presId="urn:microsoft.com/office/officeart/2011/layout/CircleProcess"/>
    <dgm:cxn modelId="{5444907F-3C0E-4346-B4CA-1083FD18442F}" type="presParOf" srcId="{67509E2E-6111-4290-84FF-D092A5D464EC}" destId="{D1713524-C748-4480-8233-833B5FCF1A13}" srcOrd="0" destOrd="0" presId="urn:microsoft.com/office/officeart/2011/layout/CircleProcess"/>
    <dgm:cxn modelId="{73E845ED-E625-4A67-8827-C892D00D5F16}" type="presParOf" srcId="{F5C15118-EC97-47A4-BE82-037CDCFA7C4E}" destId="{BE7B256D-3287-446A-8276-5581EEBC3DF2}" srcOrd="2" destOrd="0" presId="urn:microsoft.com/office/officeart/2011/layout/CircleProcess"/>
    <dgm:cxn modelId="{EA0BB830-EE4D-4DA2-A377-7107CF260436}" type="presParOf" srcId="{F5C15118-EC97-47A4-BE82-037CDCFA7C4E}" destId="{F1CF71D8-AB58-4065-B67B-FA0A82237EA0}" srcOrd="3" destOrd="0" presId="urn:microsoft.com/office/officeart/2011/layout/CircleProcess"/>
    <dgm:cxn modelId="{E10AD2FE-2404-4658-8243-24B1EB5840D6}" type="presParOf" srcId="{F1CF71D8-AB58-4065-B67B-FA0A82237EA0}" destId="{8D49FE0A-E86E-49B7-AE3B-DA0CF1589807}" srcOrd="0" destOrd="0" presId="urn:microsoft.com/office/officeart/2011/layout/CircleProcess"/>
    <dgm:cxn modelId="{E15575C9-3ABD-48E2-9BF4-EC3429E21B10}" type="presParOf" srcId="{F5C15118-EC97-47A4-BE82-037CDCFA7C4E}" destId="{6E9FD9E6-A508-49B4-AD35-E01D84C557E2}" srcOrd="4" destOrd="0" presId="urn:microsoft.com/office/officeart/2011/layout/CircleProcess"/>
    <dgm:cxn modelId="{14A3749A-A608-41DA-A102-3C8A7853DBB9}" type="presParOf" srcId="{6E9FD9E6-A508-49B4-AD35-E01D84C557E2}" destId="{A3382DB9-9FDB-486B-892A-03477AC44F14}" srcOrd="0" destOrd="0" presId="urn:microsoft.com/office/officeart/2011/layout/CircleProcess"/>
    <dgm:cxn modelId="{388E5A3D-FBC5-43D2-8578-0A6606B4D3B5}" type="presParOf" srcId="{F5C15118-EC97-47A4-BE82-037CDCFA7C4E}" destId="{F93C3D73-0E8B-450E-A2EB-05FE25442176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8DB8E529-CAAA-4F7D-9AB0-E42E0CDE767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B30288C-A93B-485B-BE12-9957DC3895B5}">
      <dgm:prSet phldrT="[Texto]" custT="1"/>
      <dgm:spPr/>
      <dgm:t>
        <a:bodyPr/>
        <a:lstStyle/>
        <a:p>
          <a:r>
            <a:rPr lang="es-MX" sz="2400" dirty="0" smtClean="0"/>
            <a:t>Las diferencias relativas se determinan dividiendo las diferencias absolutas por el costo mínimo para cada objetivo y multiplicando este resultado por 100.</a:t>
          </a:r>
          <a:endParaRPr lang="es-ES" sz="2400" dirty="0"/>
        </a:p>
      </dgm:t>
    </dgm:pt>
    <dgm:pt modelId="{3BF2F929-5F01-488C-ADEF-399EAD62E57B}" type="parTrans" cxnId="{ADC805A9-6E7E-42F9-965A-4D3C7013BEB2}">
      <dgm:prSet/>
      <dgm:spPr/>
      <dgm:t>
        <a:bodyPr/>
        <a:lstStyle/>
        <a:p>
          <a:endParaRPr lang="es-ES"/>
        </a:p>
      </dgm:t>
    </dgm:pt>
    <dgm:pt modelId="{0D041762-10A3-4FC0-8322-D4EEE4903571}" type="sibTrans" cxnId="{ADC805A9-6E7E-42F9-965A-4D3C7013BEB2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>
      <mc:Choice xmlns:a14="http://schemas.microsoft.com/office/drawing/2010/main" Requires="a14">
        <dgm:pt modelId="{44C5C717-A36B-40C6-AF8A-60F3B387AAD5}">
          <dgm:prSet phldrT="[Texto]" custT="1"/>
          <dgm:spPr/>
          <dgm:t>
            <a:bodyPr/>
            <a:lstStyle/>
            <a:p>
              <a:r>
                <a:rPr lang="es-MX" sz="2800" dirty="0" smtClean="0"/>
                <a:t>(1) </a:t>
              </a:r>
              <a14:m>
                <m:oMath xmlns:m="http://schemas.openxmlformats.org/officeDocument/2006/math">
                  <m:r>
                    <a:rPr lang="es-MX" sz="2800" i="1">
                      <a:latin typeface="Cambria Math"/>
                    </a:rPr>
                    <m:t>𝐷𝑉𝑅</m:t>
                  </m:r>
                  <m:r>
                    <a:rPr lang="es-MX" sz="2800" i="1">
                      <a:latin typeface="Cambria Math"/>
                    </a:rPr>
                    <m:t>= </m:t>
                  </m:r>
                  <m:f>
                    <m:fPr>
                      <m:ctrlPr>
                        <a:rPr lang="es-ES" sz="2800" i="1">
                          <a:latin typeface="Cambria Math"/>
                        </a:rPr>
                      </m:ctrlPr>
                    </m:fPr>
                    <m:num>
                      <m:r>
                        <a:rPr lang="es-MX" sz="2800" i="1">
                          <a:latin typeface="Cambria Math"/>
                        </a:rPr>
                        <m:t>𝐷𝑉</m:t>
                      </m:r>
                      <m:r>
                        <a:rPr lang="es-MX" sz="2800" i="1">
                          <a:latin typeface="Cambria Math"/>
                        </a:rPr>
                        <m:t>;</m:t>
                      </m:r>
                      <m:r>
                        <a:rPr lang="es-MX" sz="2800" i="1">
                          <a:latin typeface="Cambria Math"/>
                        </a:rPr>
                        <m:t>𝐴</m:t>
                      </m:r>
                      <m:r>
                        <a:rPr lang="es-MX" sz="2800" i="1">
                          <a:latin typeface="Cambria Math"/>
                        </a:rPr>
                        <m:t>(</m:t>
                      </m:r>
                      <m:r>
                        <a:rPr lang="es-MX" sz="2800" i="1">
                          <a:latin typeface="Cambria Math"/>
                        </a:rPr>
                        <m:t>𝐶</m:t>
                      </m:r>
                      <m:r>
                        <a:rPr lang="es-MX" sz="2800" i="1">
                          <a:latin typeface="Cambria Math"/>
                        </a:rPr>
                        <m:t>.13.8)</m:t>
                      </m:r>
                    </m:num>
                    <m:den>
                      <m:r>
                        <a:rPr lang="es-MX" sz="2800" i="1">
                          <a:latin typeface="Cambria Math"/>
                        </a:rPr>
                        <m:t>(</m:t>
                      </m:r>
                      <m:r>
                        <a:rPr lang="es-MX" sz="2800" i="1">
                          <a:latin typeface="Cambria Math"/>
                        </a:rPr>
                        <m:t>𝐶𝑜𝑠𝑡𝑜</m:t>
                      </m:r>
                      <m:r>
                        <a:rPr lang="es-MX" sz="2800" i="1">
                          <a:latin typeface="Cambria Math"/>
                        </a:rPr>
                        <m:t> </m:t>
                      </m:r>
                      <m:r>
                        <a:rPr lang="es-MX" sz="2800" i="1">
                          <a:latin typeface="Cambria Math"/>
                        </a:rPr>
                        <m:t>𝑚</m:t>
                      </m:r>
                      <m:r>
                        <a:rPr lang="es-MX" sz="2800" i="1">
                          <a:latin typeface="Cambria Math"/>
                        </a:rPr>
                        <m:t>í</m:t>
                      </m:r>
                      <m:r>
                        <a:rPr lang="es-MX" sz="2800" i="1">
                          <a:latin typeface="Cambria Math"/>
                        </a:rPr>
                        <m:t>𝑛𝑖𝑚𝑜</m:t>
                      </m:r>
                      <m:r>
                        <a:rPr lang="es-MX" sz="2800" i="1">
                          <a:latin typeface="Cambria Math"/>
                        </a:rPr>
                        <m:t> </m:t>
                      </m:r>
                      <m:r>
                        <a:rPr lang="es-MX" sz="2800" i="1">
                          <a:latin typeface="Cambria Math"/>
                        </a:rPr>
                        <m:t>𝑑𝑒</m:t>
                      </m:r>
                      <m:r>
                        <a:rPr lang="es-MX" sz="2800" i="1">
                          <a:latin typeface="Cambria Math"/>
                        </a:rPr>
                        <m:t> </m:t>
                      </m:r>
                      <m:r>
                        <a:rPr lang="es-MX" sz="2800" i="1">
                          <a:latin typeface="Cambria Math"/>
                        </a:rPr>
                        <m:t>𝑐𝑎𝑑𝑎</m:t>
                      </m:r>
                      <m:r>
                        <a:rPr lang="es-MX" sz="2800" i="1">
                          <a:latin typeface="Cambria Math"/>
                        </a:rPr>
                        <m:t> </m:t>
                      </m:r>
                      <m:r>
                        <a:rPr lang="es-MX" sz="2800" i="1">
                          <a:latin typeface="Cambria Math"/>
                        </a:rPr>
                        <m:t>𝑜𝑏𝑗𝑒𝑡𝑖𝑣𝑜</m:t>
                      </m:r>
                      <m:r>
                        <a:rPr lang="es-MX" sz="28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MX" sz="2800" i="1">
                              <a:latin typeface="Cambria Math"/>
                            </a:rPr>
                            <m:t>𝐶</m:t>
                          </m:r>
                          <m:r>
                            <a:rPr lang="es-MX" sz="2800" i="1">
                              <a:latin typeface="Cambria Math"/>
                            </a:rPr>
                            <m:t>.13.7</m:t>
                          </m:r>
                        </m:e>
                      </m:d>
                      <m:r>
                        <a:rPr lang="es-MX" sz="2800" i="1">
                          <a:latin typeface="Cambria Math"/>
                        </a:rPr>
                        <m:t>)</m:t>
                      </m:r>
                    </m:den>
                  </m:f>
                  <m:r>
                    <a:rPr lang="es-MX" sz="2800" i="1">
                      <a:latin typeface="Cambria Math"/>
                    </a:rPr>
                    <m:t>∗100</m:t>
                  </m:r>
                </m:oMath>
              </a14:m>
              <a:endParaRPr lang="es-ES" sz="2800" dirty="0"/>
            </a:p>
          </dgm:t>
        </dgm:pt>
      </mc:Choice>
      <mc:Fallback>
        <dgm:pt modelId="{44C5C717-A36B-40C6-AF8A-60F3B387AAD5}">
          <dgm:prSet phldrT="[Texto]" custT="1"/>
          <dgm:spPr/>
          <dgm:t>
            <a:bodyPr/>
            <a:lstStyle/>
            <a:p>
              <a:r>
                <a:rPr lang="es-MX" sz="2800" dirty="0" smtClean="0"/>
                <a:t>(1) </a:t>
              </a:r>
              <a:r>
                <a:rPr lang="es-MX" sz="2800" i="0">
                  <a:latin typeface="Cambria Math"/>
                </a:rPr>
                <a:t>𝐷𝑉𝑅=  </a:t>
              </a:r>
              <a:r>
                <a:rPr lang="es-ES" sz="2800" i="0">
                  <a:latin typeface="Cambria Math"/>
                </a:rPr>
                <a:t>(</a:t>
              </a:r>
              <a:r>
                <a:rPr lang="es-MX" sz="2800" i="0">
                  <a:latin typeface="Cambria Math"/>
                </a:rPr>
                <a:t>𝐷𝑉;𝐴(𝐶.13.8)</a:t>
              </a:r>
              <a:r>
                <a:rPr lang="es-ES" sz="2800" i="0">
                  <a:latin typeface="Cambria Math"/>
                </a:rPr>
                <a:t>)/(</a:t>
              </a:r>
              <a:r>
                <a:rPr lang="es-MX" sz="2800" i="0">
                  <a:latin typeface="Cambria Math"/>
                </a:rPr>
                <a:t>(𝐶𝑜𝑠𝑡𝑜 𝑚í𝑛𝑖𝑚𝑜 𝑑𝑒 𝑐𝑎𝑑𝑎 𝑜𝑏𝑗𝑒𝑡𝑖𝑣𝑜 </a:t>
              </a:r>
              <a:r>
                <a:rPr lang="es-ES" sz="2800" i="0">
                  <a:latin typeface="Cambria Math"/>
                </a:rPr>
                <a:t>(</a:t>
              </a:r>
              <a:r>
                <a:rPr lang="es-MX" sz="2800" i="0">
                  <a:latin typeface="Cambria Math"/>
                </a:rPr>
                <a:t>𝐶.13.7))</a:t>
              </a:r>
              <a:r>
                <a:rPr lang="es-ES" sz="2800" i="0">
                  <a:latin typeface="Cambria Math"/>
                </a:rPr>
                <a:t>)</a:t>
              </a:r>
              <a:r>
                <a:rPr lang="es-MX" sz="2800" i="0">
                  <a:latin typeface="Cambria Math"/>
                </a:rPr>
                <a:t>∗100</a:t>
              </a:r>
              <a:endParaRPr lang="es-ES" sz="2800" dirty="0"/>
            </a:p>
          </dgm:t>
        </dgm:pt>
      </mc:Fallback>
    </mc:AlternateContent>
    <dgm:pt modelId="{1A7409F6-98CD-447A-AF3D-69652CED24D4}" type="parTrans" cxnId="{FAF36EE4-25CC-439D-AF31-6854110B8625}">
      <dgm:prSet/>
      <dgm:spPr/>
      <dgm:t>
        <a:bodyPr/>
        <a:lstStyle/>
        <a:p>
          <a:endParaRPr lang="es-ES"/>
        </a:p>
      </dgm:t>
    </dgm:pt>
    <dgm:pt modelId="{86983789-55D9-4761-951F-55BE5CC22D85}" type="sibTrans" cxnId="{FAF36EE4-25CC-439D-AF31-6854110B8625}">
      <dgm:prSet/>
      <dgm:spPr/>
      <dgm:t>
        <a:bodyPr/>
        <a:lstStyle/>
        <a:p>
          <a:endParaRPr lang="es-ES"/>
        </a:p>
      </dgm:t>
    </dgm:pt>
    <dgm:pt modelId="{62FE6D07-519A-46FC-ADEF-3B53C21D3F00}">
      <dgm:prSet phldrT="[Texto]" custT="1"/>
      <dgm:spPr/>
      <dgm:t>
        <a:bodyPr/>
        <a:lstStyle/>
        <a:p>
          <a:r>
            <a:rPr lang="es-MX" sz="2800" dirty="0" smtClean="0"/>
            <a:t>(2) El cálculo se hace en cada celda y por cada </a:t>
          </a:r>
          <a:r>
            <a:rPr lang="es-MX" sz="2800" dirty="0" smtClean="0"/>
            <a:t>objetivo</a:t>
          </a:r>
          <a:endParaRPr lang="es-ES" sz="2800" dirty="0"/>
        </a:p>
      </dgm:t>
    </dgm:pt>
    <dgm:pt modelId="{EAF16D5F-3860-426B-B983-BC7304CD69D2}" type="parTrans" cxnId="{8EDC0AC8-328C-44FA-B5AC-E3D349E23A44}">
      <dgm:prSet/>
      <dgm:spPr/>
      <dgm:t>
        <a:bodyPr/>
        <a:lstStyle/>
        <a:p>
          <a:endParaRPr lang="es-ES"/>
        </a:p>
      </dgm:t>
    </dgm:pt>
    <dgm:pt modelId="{96A640C0-4CFB-4E63-B883-C55432030D7E}" type="sibTrans" cxnId="{8EDC0AC8-328C-44FA-B5AC-E3D349E23A44}">
      <dgm:prSet/>
      <dgm:spPr/>
      <dgm:t>
        <a:bodyPr/>
        <a:lstStyle/>
        <a:p>
          <a:endParaRPr lang="es-ES"/>
        </a:p>
      </dgm:t>
    </dgm:pt>
    <dgm:pt modelId="{3B2BA975-39D7-4A3D-8217-103671BF393C}">
      <dgm:prSet phldrT="[Texto]" custT="1"/>
      <dgm:spPr/>
      <dgm:t>
        <a:bodyPr/>
        <a:lstStyle/>
        <a:p>
          <a:r>
            <a:rPr lang="es-MX" sz="2400" dirty="0" smtClean="0"/>
            <a:t>(3) Los cálculos en cada celda dan origen al C.13.9</a:t>
          </a:r>
          <a:endParaRPr lang="es-ES" sz="2400" dirty="0"/>
        </a:p>
      </dgm:t>
    </dgm:pt>
    <dgm:pt modelId="{DBAE85E6-DDE0-4D46-AE4B-AFF3FDE73D1A}" type="parTrans" cxnId="{F44A1BE7-74FF-4336-B86E-96AC431B6997}">
      <dgm:prSet/>
      <dgm:spPr/>
      <dgm:t>
        <a:bodyPr/>
        <a:lstStyle/>
        <a:p>
          <a:endParaRPr lang="es-ES"/>
        </a:p>
      </dgm:t>
    </dgm:pt>
    <dgm:pt modelId="{86A5632E-DFF5-46D9-A2D1-30AB70297C0F}" type="sibTrans" cxnId="{F44A1BE7-74FF-4336-B86E-96AC431B6997}">
      <dgm:prSet/>
      <dgm:spPr/>
      <dgm:t>
        <a:bodyPr/>
        <a:lstStyle/>
        <a:p>
          <a:endParaRPr lang="es-ES"/>
        </a:p>
      </dgm:t>
    </dgm:pt>
    <dgm:pt modelId="{B284C297-8C6B-4B49-99D7-A79B1B35F743}" type="pres">
      <dgm:prSet presAssocID="{8DB8E529-CAAA-4F7D-9AB0-E42E0CDE7675}" presName="linearFlow" presStyleCnt="0">
        <dgm:presLayoutVars>
          <dgm:resizeHandles val="exact"/>
        </dgm:presLayoutVars>
      </dgm:prSet>
      <dgm:spPr/>
    </dgm:pt>
    <dgm:pt modelId="{6B5AFA70-39DD-4EAD-AE5F-2652E9D56B97}" type="pres">
      <dgm:prSet presAssocID="{CB30288C-A93B-485B-BE12-9957DC3895B5}" presName="node" presStyleLbl="node1" presStyleIdx="0" presStyleCnt="4" custScaleX="177698" custScaleY="1638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8D6500-FA2F-4804-827E-093FCF99480C}" type="pres">
      <dgm:prSet presAssocID="{0D041762-10A3-4FC0-8322-D4EEE4903571}" presName="sibTrans" presStyleLbl="sibTrans2D1" presStyleIdx="0" presStyleCnt="3"/>
      <dgm:spPr/>
      <dgm:t>
        <a:bodyPr/>
        <a:lstStyle/>
        <a:p>
          <a:endParaRPr lang="es-ES"/>
        </a:p>
      </dgm:t>
    </dgm:pt>
    <dgm:pt modelId="{CCFAE155-CE43-4E88-A2FA-3DE90AF6FF26}" type="pres">
      <dgm:prSet presAssocID="{0D041762-10A3-4FC0-8322-D4EEE4903571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ACF1CFE2-86F2-45B3-B8B6-8F3614D9C8CC}" type="pres">
      <dgm:prSet presAssocID="{44C5C717-A36B-40C6-AF8A-60F3B387AAD5}" presName="node" presStyleLbl="node1" presStyleIdx="1" presStyleCnt="4" custScaleX="209380" custScaleY="1368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C9C8EE-C395-4CB6-9C0F-A9B9CD9080A6}" type="pres">
      <dgm:prSet presAssocID="{86983789-55D9-4761-951F-55BE5CC22D85}" presName="sibTrans" presStyleLbl="sibTrans2D1" presStyleIdx="1" presStyleCnt="3"/>
      <dgm:spPr/>
      <dgm:t>
        <a:bodyPr/>
        <a:lstStyle/>
        <a:p>
          <a:endParaRPr lang="es-ES"/>
        </a:p>
      </dgm:t>
    </dgm:pt>
    <dgm:pt modelId="{6988A491-71E2-4C1C-9BBD-0D8EDED2594B}" type="pres">
      <dgm:prSet presAssocID="{86983789-55D9-4761-951F-55BE5CC22D85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ADC1D53E-8032-4363-8566-74EEEBB4EBF6}" type="pres">
      <dgm:prSet presAssocID="{62FE6D07-519A-46FC-ADEF-3B53C21D3F00}" presName="node" presStyleLbl="node1" presStyleIdx="2" presStyleCnt="4" custScaleX="1690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274DF5-8E2E-46FA-80D6-C859BFD66523}" type="pres">
      <dgm:prSet presAssocID="{96A640C0-4CFB-4E63-B883-C55432030D7E}" presName="sibTrans" presStyleLbl="sibTrans2D1" presStyleIdx="2" presStyleCnt="3"/>
      <dgm:spPr/>
      <dgm:t>
        <a:bodyPr/>
        <a:lstStyle/>
        <a:p>
          <a:endParaRPr lang="es-ES"/>
        </a:p>
      </dgm:t>
    </dgm:pt>
    <dgm:pt modelId="{10FC1812-F2C7-4FE9-88E4-F9AC5F056F0C}" type="pres">
      <dgm:prSet presAssocID="{96A640C0-4CFB-4E63-B883-C55432030D7E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DB2A72FD-8E89-4839-BBFA-9D62E8D43429}" type="pres">
      <dgm:prSet presAssocID="{3B2BA975-39D7-4A3D-8217-103671BF393C}" presName="node" presStyleLbl="node1" presStyleIdx="3" presStyleCnt="4" custScaleX="1772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29429BD-B7D5-4983-9112-053DEFC5371A}" type="presOf" srcId="{62FE6D07-519A-46FC-ADEF-3B53C21D3F00}" destId="{ADC1D53E-8032-4363-8566-74EEEBB4EBF6}" srcOrd="0" destOrd="0" presId="urn:microsoft.com/office/officeart/2005/8/layout/process2"/>
    <dgm:cxn modelId="{88BE0DB8-0371-46C9-A983-FA58F4D53C67}" type="presOf" srcId="{86983789-55D9-4761-951F-55BE5CC22D85}" destId="{DCC9C8EE-C395-4CB6-9C0F-A9B9CD9080A6}" srcOrd="0" destOrd="0" presId="urn:microsoft.com/office/officeart/2005/8/layout/process2"/>
    <dgm:cxn modelId="{525C55A0-6BB6-4275-8B93-061A28299C0A}" type="presOf" srcId="{86983789-55D9-4761-951F-55BE5CC22D85}" destId="{6988A491-71E2-4C1C-9BBD-0D8EDED2594B}" srcOrd="1" destOrd="0" presId="urn:microsoft.com/office/officeart/2005/8/layout/process2"/>
    <dgm:cxn modelId="{ADC805A9-6E7E-42F9-965A-4D3C7013BEB2}" srcId="{8DB8E529-CAAA-4F7D-9AB0-E42E0CDE7675}" destId="{CB30288C-A93B-485B-BE12-9957DC3895B5}" srcOrd="0" destOrd="0" parTransId="{3BF2F929-5F01-488C-ADEF-399EAD62E57B}" sibTransId="{0D041762-10A3-4FC0-8322-D4EEE4903571}"/>
    <dgm:cxn modelId="{803A0019-63E6-4A91-91BC-60BEBCEDFE40}" type="presOf" srcId="{0D041762-10A3-4FC0-8322-D4EEE4903571}" destId="{B48D6500-FA2F-4804-827E-093FCF99480C}" srcOrd="0" destOrd="0" presId="urn:microsoft.com/office/officeart/2005/8/layout/process2"/>
    <dgm:cxn modelId="{8EDC0AC8-328C-44FA-B5AC-E3D349E23A44}" srcId="{8DB8E529-CAAA-4F7D-9AB0-E42E0CDE7675}" destId="{62FE6D07-519A-46FC-ADEF-3B53C21D3F00}" srcOrd="2" destOrd="0" parTransId="{EAF16D5F-3860-426B-B983-BC7304CD69D2}" sibTransId="{96A640C0-4CFB-4E63-B883-C55432030D7E}"/>
    <dgm:cxn modelId="{FAF36EE4-25CC-439D-AF31-6854110B8625}" srcId="{8DB8E529-CAAA-4F7D-9AB0-E42E0CDE7675}" destId="{44C5C717-A36B-40C6-AF8A-60F3B387AAD5}" srcOrd="1" destOrd="0" parTransId="{1A7409F6-98CD-447A-AF3D-69652CED24D4}" sibTransId="{86983789-55D9-4761-951F-55BE5CC22D85}"/>
    <dgm:cxn modelId="{77F8EBBC-258A-4871-B0A1-B313C6FD4367}" type="presOf" srcId="{0D041762-10A3-4FC0-8322-D4EEE4903571}" destId="{CCFAE155-CE43-4E88-A2FA-3DE90AF6FF26}" srcOrd="1" destOrd="0" presId="urn:microsoft.com/office/officeart/2005/8/layout/process2"/>
    <dgm:cxn modelId="{1FFE9F28-C33F-44A8-8D2E-47D1B679AB09}" type="presOf" srcId="{8DB8E529-CAAA-4F7D-9AB0-E42E0CDE7675}" destId="{B284C297-8C6B-4B49-99D7-A79B1B35F743}" srcOrd="0" destOrd="0" presId="urn:microsoft.com/office/officeart/2005/8/layout/process2"/>
    <dgm:cxn modelId="{37646C11-C533-44C4-B9B8-9B0F539654AD}" type="presOf" srcId="{CB30288C-A93B-485B-BE12-9957DC3895B5}" destId="{6B5AFA70-39DD-4EAD-AE5F-2652E9D56B97}" srcOrd="0" destOrd="0" presId="urn:microsoft.com/office/officeart/2005/8/layout/process2"/>
    <dgm:cxn modelId="{F44A1BE7-74FF-4336-B86E-96AC431B6997}" srcId="{8DB8E529-CAAA-4F7D-9AB0-E42E0CDE7675}" destId="{3B2BA975-39D7-4A3D-8217-103671BF393C}" srcOrd="3" destOrd="0" parTransId="{DBAE85E6-DDE0-4D46-AE4B-AFF3FDE73D1A}" sibTransId="{86A5632E-DFF5-46D9-A2D1-30AB70297C0F}"/>
    <dgm:cxn modelId="{138E62F1-3FA5-471C-8F56-B729C5F58F7C}" type="presOf" srcId="{44C5C717-A36B-40C6-AF8A-60F3B387AAD5}" destId="{ACF1CFE2-86F2-45B3-B8B6-8F3614D9C8CC}" srcOrd="0" destOrd="0" presId="urn:microsoft.com/office/officeart/2005/8/layout/process2"/>
    <dgm:cxn modelId="{37AF3764-BE22-4A1B-BC22-C20A12FD31E8}" type="presOf" srcId="{96A640C0-4CFB-4E63-B883-C55432030D7E}" destId="{FB274DF5-8E2E-46FA-80D6-C859BFD66523}" srcOrd="0" destOrd="0" presId="urn:microsoft.com/office/officeart/2005/8/layout/process2"/>
    <dgm:cxn modelId="{CD5A0B08-CE73-4E1F-BDDB-1B0D755481B2}" type="presOf" srcId="{3B2BA975-39D7-4A3D-8217-103671BF393C}" destId="{DB2A72FD-8E89-4839-BBFA-9D62E8D43429}" srcOrd="0" destOrd="0" presId="urn:microsoft.com/office/officeart/2005/8/layout/process2"/>
    <dgm:cxn modelId="{72FF1A9D-C35D-4215-9833-83701793D961}" type="presOf" srcId="{96A640C0-4CFB-4E63-B883-C55432030D7E}" destId="{10FC1812-F2C7-4FE9-88E4-F9AC5F056F0C}" srcOrd="1" destOrd="0" presId="urn:microsoft.com/office/officeart/2005/8/layout/process2"/>
    <dgm:cxn modelId="{216F64F2-2A0B-4734-859C-418292D36A5D}" type="presParOf" srcId="{B284C297-8C6B-4B49-99D7-A79B1B35F743}" destId="{6B5AFA70-39DD-4EAD-AE5F-2652E9D56B97}" srcOrd="0" destOrd="0" presId="urn:microsoft.com/office/officeart/2005/8/layout/process2"/>
    <dgm:cxn modelId="{4A138B78-E7B7-4ACE-8230-7CD7C81AF53F}" type="presParOf" srcId="{B284C297-8C6B-4B49-99D7-A79B1B35F743}" destId="{B48D6500-FA2F-4804-827E-093FCF99480C}" srcOrd="1" destOrd="0" presId="urn:microsoft.com/office/officeart/2005/8/layout/process2"/>
    <dgm:cxn modelId="{A2426125-AE2C-4216-AC8E-879E842DB283}" type="presParOf" srcId="{B48D6500-FA2F-4804-827E-093FCF99480C}" destId="{CCFAE155-CE43-4E88-A2FA-3DE90AF6FF26}" srcOrd="0" destOrd="0" presId="urn:microsoft.com/office/officeart/2005/8/layout/process2"/>
    <dgm:cxn modelId="{5BAFA8AE-0B31-4DEE-A9A2-6DEB25BB1A12}" type="presParOf" srcId="{B284C297-8C6B-4B49-99D7-A79B1B35F743}" destId="{ACF1CFE2-86F2-45B3-B8B6-8F3614D9C8CC}" srcOrd="2" destOrd="0" presId="urn:microsoft.com/office/officeart/2005/8/layout/process2"/>
    <dgm:cxn modelId="{D5D89709-D163-40A6-BFD8-0AEBFF1376E7}" type="presParOf" srcId="{B284C297-8C6B-4B49-99D7-A79B1B35F743}" destId="{DCC9C8EE-C395-4CB6-9C0F-A9B9CD9080A6}" srcOrd="3" destOrd="0" presId="urn:microsoft.com/office/officeart/2005/8/layout/process2"/>
    <dgm:cxn modelId="{0D7456EA-3C94-4E6C-9623-BB49E8F83FC0}" type="presParOf" srcId="{DCC9C8EE-C395-4CB6-9C0F-A9B9CD9080A6}" destId="{6988A491-71E2-4C1C-9BBD-0D8EDED2594B}" srcOrd="0" destOrd="0" presId="urn:microsoft.com/office/officeart/2005/8/layout/process2"/>
    <dgm:cxn modelId="{A2E522C2-9B96-46B0-9F1B-6E64BC4C1D08}" type="presParOf" srcId="{B284C297-8C6B-4B49-99D7-A79B1B35F743}" destId="{ADC1D53E-8032-4363-8566-74EEEBB4EBF6}" srcOrd="4" destOrd="0" presId="urn:microsoft.com/office/officeart/2005/8/layout/process2"/>
    <dgm:cxn modelId="{CF2C2EDA-BCB5-419F-8F30-36D912E873F0}" type="presParOf" srcId="{B284C297-8C6B-4B49-99D7-A79B1B35F743}" destId="{FB274DF5-8E2E-46FA-80D6-C859BFD66523}" srcOrd="5" destOrd="0" presId="urn:microsoft.com/office/officeart/2005/8/layout/process2"/>
    <dgm:cxn modelId="{D2E4A07B-A808-4E46-A53F-40878B25A750}" type="presParOf" srcId="{FB274DF5-8E2E-46FA-80D6-C859BFD66523}" destId="{10FC1812-F2C7-4FE9-88E4-F9AC5F056F0C}" srcOrd="0" destOrd="0" presId="urn:microsoft.com/office/officeart/2005/8/layout/process2"/>
    <dgm:cxn modelId="{DC8F840B-4B07-45B2-9741-C834C65CE509}" type="presParOf" srcId="{B284C297-8C6B-4B49-99D7-A79B1B35F743}" destId="{DB2A72FD-8E89-4839-BBFA-9D62E8D4342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386429-BB38-43D6-8A22-A7B945A7500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3E85B69-E7A1-40CB-B3F3-065A3052F34D}" type="pres">
      <dgm:prSet presAssocID="{AC386429-BB38-43D6-8A22-A7B945A7500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9F6DE8D8-41A2-4BA8-B403-496E5A490A56}" type="presOf" srcId="{AC386429-BB38-43D6-8A22-A7B945A75009}" destId="{C3E85B69-E7A1-40CB-B3F3-065A3052F34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8DB8E529-CAAA-4F7D-9AB0-E42E0CDE767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B30288C-A93B-485B-BE12-9957DC3895B5}">
      <dgm:prSet phldrT="[Texto]" custT="1"/>
      <dgm:spPr/>
      <dgm:t>
        <a:bodyPr/>
        <a:lstStyle/>
        <a:p>
          <a:r>
            <a:rPr lang="es-MX" sz="2400" dirty="0" smtClean="0"/>
            <a:t>Las diferencias relativas se determinan dividiendo las diferencias absolutas por el costo mínimo para cada objetivo y multiplicando este resultado por 100.</a:t>
          </a:r>
          <a:endParaRPr lang="es-ES" sz="2400" dirty="0"/>
        </a:p>
      </dgm:t>
    </dgm:pt>
    <dgm:pt modelId="{3BF2F929-5F01-488C-ADEF-399EAD62E57B}" type="parTrans" cxnId="{ADC805A9-6E7E-42F9-965A-4D3C7013BEB2}">
      <dgm:prSet/>
      <dgm:spPr/>
      <dgm:t>
        <a:bodyPr/>
        <a:lstStyle/>
        <a:p>
          <a:endParaRPr lang="es-ES"/>
        </a:p>
      </dgm:t>
    </dgm:pt>
    <dgm:pt modelId="{0D041762-10A3-4FC0-8322-D4EEE4903571}" type="sibTrans" cxnId="{ADC805A9-6E7E-42F9-965A-4D3C7013BEB2}">
      <dgm:prSet/>
      <dgm:spPr/>
      <dgm:t>
        <a:bodyPr/>
        <a:lstStyle/>
        <a:p>
          <a:endParaRPr lang="es-ES"/>
        </a:p>
      </dgm:t>
    </dgm:pt>
    <dgm:pt modelId="{44C5C717-A36B-40C6-AF8A-60F3B387AAD5}">
      <dgm:prSet phldrT="[Texto]" custT="1"/>
      <dgm:spPr>
        <a:blipFill rotWithShape="1">
          <a:blip xmlns:r="http://schemas.openxmlformats.org/officeDocument/2006/relationships" r:embed="rId1"/>
          <a:stretch>
            <a:fillRect t="-20398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1A7409F6-98CD-447A-AF3D-69652CED24D4}" type="parTrans" cxnId="{FAF36EE4-25CC-439D-AF31-6854110B8625}">
      <dgm:prSet/>
      <dgm:spPr/>
      <dgm:t>
        <a:bodyPr/>
        <a:lstStyle/>
        <a:p>
          <a:endParaRPr lang="es-ES"/>
        </a:p>
      </dgm:t>
    </dgm:pt>
    <dgm:pt modelId="{86983789-55D9-4761-951F-55BE5CC22D85}" type="sibTrans" cxnId="{FAF36EE4-25CC-439D-AF31-6854110B8625}">
      <dgm:prSet/>
      <dgm:spPr/>
      <dgm:t>
        <a:bodyPr/>
        <a:lstStyle/>
        <a:p>
          <a:endParaRPr lang="es-ES"/>
        </a:p>
      </dgm:t>
    </dgm:pt>
    <dgm:pt modelId="{62FE6D07-519A-46FC-ADEF-3B53C21D3F00}">
      <dgm:prSet phldrT="[Texto]" custT="1"/>
      <dgm:spPr/>
      <dgm:t>
        <a:bodyPr/>
        <a:lstStyle/>
        <a:p>
          <a:r>
            <a:rPr lang="es-MX" sz="2800" dirty="0" smtClean="0"/>
            <a:t>(2) El cálculo se hace en cada celda y por cada </a:t>
          </a:r>
          <a:r>
            <a:rPr lang="es-MX" sz="2800" dirty="0" smtClean="0"/>
            <a:t>objetivo</a:t>
          </a:r>
          <a:endParaRPr lang="es-ES" sz="2800" dirty="0"/>
        </a:p>
      </dgm:t>
    </dgm:pt>
    <dgm:pt modelId="{EAF16D5F-3860-426B-B983-BC7304CD69D2}" type="parTrans" cxnId="{8EDC0AC8-328C-44FA-B5AC-E3D349E23A44}">
      <dgm:prSet/>
      <dgm:spPr/>
      <dgm:t>
        <a:bodyPr/>
        <a:lstStyle/>
        <a:p>
          <a:endParaRPr lang="es-ES"/>
        </a:p>
      </dgm:t>
    </dgm:pt>
    <dgm:pt modelId="{96A640C0-4CFB-4E63-B883-C55432030D7E}" type="sibTrans" cxnId="{8EDC0AC8-328C-44FA-B5AC-E3D349E23A44}">
      <dgm:prSet/>
      <dgm:spPr/>
      <dgm:t>
        <a:bodyPr/>
        <a:lstStyle/>
        <a:p>
          <a:endParaRPr lang="es-ES"/>
        </a:p>
      </dgm:t>
    </dgm:pt>
    <dgm:pt modelId="{3B2BA975-39D7-4A3D-8217-103671BF393C}">
      <dgm:prSet phldrT="[Texto]" custT="1"/>
      <dgm:spPr/>
      <dgm:t>
        <a:bodyPr/>
        <a:lstStyle/>
        <a:p>
          <a:r>
            <a:rPr lang="es-MX" sz="2400" dirty="0" smtClean="0"/>
            <a:t>(3) Los cálculos en cada celda dan origen al C.13.9</a:t>
          </a:r>
          <a:endParaRPr lang="es-ES" sz="2400" dirty="0"/>
        </a:p>
      </dgm:t>
    </dgm:pt>
    <dgm:pt modelId="{DBAE85E6-DDE0-4D46-AE4B-AFF3FDE73D1A}" type="parTrans" cxnId="{F44A1BE7-74FF-4336-B86E-96AC431B6997}">
      <dgm:prSet/>
      <dgm:spPr/>
      <dgm:t>
        <a:bodyPr/>
        <a:lstStyle/>
        <a:p>
          <a:endParaRPr lang="es-ES"/>
        </a:p>
      </dgm:t>
    </dgm:pt>
    <dgm:pt modelId="{86A5632E-DFF5-46D9-A2D1-30AB70297C0F}" type="sibTrans" cxnId="{F44A1BE7-74FF-4336-B86E-96AC431B6997}">
      <dgm:prSet/>
      <dgm:spPr/>
      <dgm:t>
        <a:bodyPr/>
        <a:lstStyle/>
        <a:p>
          <a:endParaRPr lang="es-ES"/>
        </a:p>
      </dgm:t>
    </dgm:pt>
    <dgm:pt modelId="{B284C297-8C6B-4B49-99D7-A79B1B35F743}" type="pres">
      <dgm:prSet presAssocID="{8DB8E529-CAAA-4F7D-9AB0-E42E0CDE7675}" presName="linearFlow" presStyleCnt="0">
        <dgm:presLayoutVars>
          <dgm:resizeHandles val="exact"/>
        </dgm:presLayoutVars>
      </dgm:prSet>
      <dgm:spPr/>
    </dgm:pt>
    <dgm:pt modelId="{6B5AFA70-39DD-4EAD-AE5F-2652E9D56B97}" type="pres">
      <dgm:prSet presAssocID="{CB30288C-A93B-485B-BE12-9957DC3895B5}" presName="node" presStyleLbl="node1" presStyleIdx="0" presStyleCnt="4" custScaleX="177698" custScaleY="1638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8D6500-FA2F-4804-827E-093FCF99480C}" type="pres">
      <dgm:prSet presAssocID="{0D041762-10A3-4FC0-8322-D4EEE4903571}" presName="sibTrans" presStyleLbl="sibTrans2D1" presStyleIdx="0" presStyleCnt="3"/>
      <dgm:spPr/>
      <dgm:t>
        <a:bodyPr/>
        <a:lstStyle/>
        <a:p>
          <a:endParaRPr lang="es-ES"/>
        </a:p>
      </dgm:t>
    </dgm:pt>
    <dgm:pt modelId="{CCFAE155-CE43-4E88-A2FA-3DE90AF6FF26}" type="pres">
      <dgm:prSet presAssocID="{0D041762-10A3-4FC0-8322-D4EEE4903571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ACF1CFE2-86F2-45B3-B8B6-8F3614D9C8CC}" type="pres">
      <dgm:prSet presAssocID="{44C5C717-A36B-40C6-AF8A-60F3B387AAD5}" presName="node" presStyleLbl="node1" presStyleIdx="1" presStyleCnt="4" custScaleX="209380" custScaleY="1368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C9C8EE-C395-4CB6-9C0F-A9B9CD9080A6}" type="pres">
      <dgm:prSet presAssocID="{86983789-55D9-4761-951F-55BE5CC22D85}" presName="sibTrans" presStyleLbl="sibTrans2D1" presStyleIdx="1" presStyleCnt="3"/>
      <dgm:spPr/>
      <dgm:t>
        <a:bodyPr/>
        <a:lstStyle/>
        <a:p>
          <a:endParaRPr lang="es-ES"/>
        </a:p>
      </dgm:t>
    </dgm:pt>
    <dgm:pt modelId="{6988A491-71E2-4C1C-9BBD-0D8EDED2594B}" type="pres">
      <dgm:prSet presAssocID="{86983789-55D9-4761-951F-55BE5CC22D85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ADC1D53E-8032-4363-8566-74EEEBB4EBF6}" type="pres">
      <dgm:prSet presAssocID="{62FE6D07-519A-46FC-ADEF-3B53C21D3F00}" presName="node" presStyleLbl="node1" presStyleIdx="2" presStyleCnt="4" custScaleX="1690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274DF5-8E2E-46FA-80D6-C859BFD66523}" type="pres">
      <dgm:prSet presAssocID="{96A640C0-4CFB-4E63-B883-C55432030D7E}" presName="sibTrans" presStyleLbl="sibTrans2D1" presStyleIdx="2" presStyleCnt="3"/>
      <dgm:spPr/>
      <dgm:t>
        <a:bodyPr/>
        <a:lstStyle/>
        <a:p>
          <a:endParaRPr lang="es-ES"/>
        </a:p>
      </dgm:t>
    </dgm:pt>
    <dgm:pt modelId="{10FC1812-F2C7-4FE9-88E4-F9AC5F056F0C}" type="pres">
      <dgm:prSet presAssocID="{96A640C0-4CFB-4E63-B883-C55432030D7E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DB2A72FD-8E89-4839-BBFA-9D62E8D43429}" type="pres">
      <dgm:prSet presAssocID="{3B2BA975-39D7-4A3D-8217-103671BF393C}" presName="node" presStyleLbl="node1" presStyleIdx="3" presStyleCnt="4" custScaleX="1772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29429BD-B7D5-4983-9112-053DEFC5371A}" type="presOf" srcId="{62FE6D07-519A-46FC-ADEF-3B53C21D3F00}" destId="{ADC1D53E-8032-4363-8566-74EEEBB4EBF6}" srcOrd="0" destOrd="0" presId="urn:microsoft.com/office/officeart/2005/8/layout/process2"/>
    <dgm:cxn modelId="{88BE0DB8-0371-46C9-A983-FA58F4D53C67}" type="presOf" srcId="{86983789-55D9-4761-951F-55BE5CC22D85}" destId="{DCC9C8EE-C395-4CB6-9C0F-A9B9CD9080A6}" srcOrd="0" destOrd="0" presId="urn:microsoft.com/office/officeart/2005/8/layout/process2"/>
    <dgm:cxn modelId="{525C55A0-6BB6-4275-8B93-061A28299C0A}" type="presOf" srcId="{86983789-55D9-4761-951F-55BE5CC22D85}" destId="{6988A491-71E2-4C1C-9BBD-0D8EDED2594B}" srcOrd="1" destOrd="0" presId="urn:microsoft.com/office/officeart/2005/8/layout/process2"/>
    <dgm:cxn modelId="{ADC805A9-6E7E-42F9-965A-4D3C7013BEB2}" srcId="{8DB8E529-CAAA-4F7D-9AB0-E42E0CDE7675}" destId="{CB30288C-A93B-485B-BE12-9957DC3895B5}" srcOrd="0" destOrd="0" parTransId="{3BF2F929-5F01-488C-ADEF-399EAD62E57B}" sibTransId="{0D041762-10A3-4FC0-8322-D4EEE4903571}"/>
    <dgm:cxn modelId="{803A0019-63E6-4A91-91BC-60BEBCEDFE40}" type="presOf" srcId="{0D041762-10A3-4FC0-8322-D4EEE4903571}" destId="{B48D6500-FA2F-4804-827E-093FCF99480C}" srcOrd="0" destOrd="0" presId="urn:microsoft.com/office/officeart/2005/8/layout/process2"/>
    <dgm:cxn modelId="{8EDC0AC8-328C-44FA-B5AC-E3D349E23A44}" srcId="{8DB8E529-CAAA-4F7D-9AB0-E42E0CDE7675}" destId="{62FE6D07-519A-46FC-ADEF-3B53C21D3F00}" srcOrd="2" destOrd="0" parTransId="{EAF16D5F-3860-426B-B983-BC7304CD69D2}" sibTransId="{96A640C0-4CFB-4E63-B883-C55432030D7E}"/>
    <dgm:cxn modelId="{FAF36EE4-25CC-439D-AF31-6854110B8625}" srcId="{8DB8E529-CAAA-4F7D-9AB0-E42E0CDE7675}" destId="{44C5C717-A36B-40C6-AF8A-60F3B387AAD5}" srcOrd="1" destOrd="0" parTransId="{1A7409F6-98CD-447A-AF3D-69652CED24D4}" sibTransId="{86983789-55D9-4761-951F-55BE5CC22D85}"/>
    <dgm:cxn modelId="{77F8EBBC-258A-4871-B0A1-B313C6FD4367}" type="presOf" srcId="{0D041762-10A3-4FC0-8322-D4EEE4903571}" destId="{CCFAE155-CE43-4E88-A2FA-3DE90AF6FF26}" srcOrd="1" destOrd="0" presId="urn:microsoft.com/office/officeart/2005/8/layout/process2"/>
    <dgm:cxn modelId="{1FFE9F28-C33F-44A8-8D2E-47D1B679AB09}" type="presOf" srcId="{8DB8E529-CAAA-4F7D-9AB0-E42E0CDE7675}" destId="{B284C297-8C6B-4B49-99D7-A79B1B35F743}" srcOrd="0" destOrd="0" presId="urn:microsoft.com/office/officeart/2005/8/layout/process2"/>
    <dgm:cxn modelId="{37646C11-C533-44C4-B9B8-9B0F539654AD}" type="presOf" srcId="{CB30288C-A93B-485B-BE12-9957DC3895B5}" destId="{6B5AFA70-39DD-4EAD-AE5F-2652E9D56B97}" srcOrd="0" destOrd="0" presId="urn:microsoft.com/office/officeart/2005/8/layout/process2"/>
    <dgm:cxn modelId="{F44A1BE7-74FF-4336-B86E-96AC431B6997}" srcId="{8DB8E529-CAAA-4F7D-9AB0-E42E0CDE7675}" destId="{3B2BA975-39D7-4A3D-8217-103671BF393C}" srcOrd="3" destOrd="0" parTransId="{DBAE85E6-DDE0-4D46-AE4B-AFF3FDE73D1A}" sibTransId="{86A5632E-DFF5-46D9-A2D1-30AB70297C0F}"/>
    <dgm:cxn modelId="{138E62F1-3FA5-471C-8F56-B729C5F58F7C}" type="presOf" srcId="{44C5C717-A36B-40C6-AF8A-60F3B387AAD5}" destId="{ACF1CFE2-86F2-45B3-B8B6-8F3614D9C8CC}" srcOrd="0" destOrd="0" presId="urn:microsoft.com/office/officeart/2005/8/layout/process2"/>
    <dgm:cxn modelId="{37AF3764-BE22-4A1B-BC22-C20A12FD31E8}" type="presOf" srcId="{96A640C0-4CFB-4E63-B883-C55432030D7E}" destId="{FB274DF5-8E2E-46FA-80D6-C859BFD66523}" srcOrd="0" destOrd="0" presId="urn:microsoft.com/office/officeart/2005/8/layout/process2"/>
    <dgm:cxn modelId="{CD5A0B08-CE73-4E1F-BDDB-1B0D755481B2}" type="presOf" srcId="{3B2BA975-39D7-4A3D-8217-103671BF393C}" destId="{DB2A72FD-8E89-4839-BBFA-9D62E8D43429}" srcOrd="0" destOrd="0" presId="urn:microsoft.com/office/officeart/2005/8/layout/process2"/>
    <dgm:cxn modelId="{72FF1A9D-C35D-4215-9833-83701793D961}" type="presOf" srcId="{96A640C0-4CFB-4E63-B883-C55432030D7E}" destId="{10FC1812-F2C7-4FE9-88E4-F9AC5F056F0C}" srcOrd="1" destOrd="0" presId="urn:microsoft.com/office/officeart/2005/8/layout/process2"/>
    <dgm:cxn modelId="{216F64F2-2A0B-4734-859C-418292D36A5D}" type="presParOf" srcId="{B284C297-8C6B-4B49-99D7-A79B1B35F743}" destId="{6B5AFA70-39DD-4EAD-AE5F-2652E9D56B97}" srcOrd="0" destOrd="0" presId="urn:microsoft.com/office/officeart/2005/8/layout/process2"/>
    <dgm:cxn modelId="{4A138B78-E7B7-4ACE-8230-7CD7C81AF53F}" type="presParOf" srcId="{B284C297-8C6B-4B49-99D7-A79B1B35F743}" destId="{B48D6500-FA2F-4804-827E-093FCF99480C}" srcOrd="1" destOrd="0" presId="urn:microsoft.com/office/officeart/2005/8/layout/process2"/>
    <dgm:cxn modelId="{A2426125-AE2C-4216-AC8E-879E842DB283}" type="presParOf" srcId="{B48D6500-FA2F-4804-827E-093FCF99480C}" destId="{CCFAE155-CE43-4E88-A2FA-3DE90AF6FF26}" srcOrd="0" destOrd="0" presId="urn:microsoft.com/office/officeart/2005/8/layout/process2"/>
    <dgm:cxn modelId="{5BAFA8AE-0B31-4DEE-A9A2-6DEB25BB1A12}" type="presParOf" srcId="{B284C297-8C6B-4B49-99D7-A79B1B35F743}" destId="{ACF1CFE2-86F2-45B3-B8B6-8F3614D9C8CC}" srcOrd="2" destOrd="0" presId="urn:microsoft.com/office/officeart/2005/8/layout/process2"/>
    <dgm:cxn modelId="{D5D89709-D163-40A6-BFD8-0AEBFF1376E7}" type="presParOf" srcId="{B284C297-8C6B-4B49-99D7-A79B1B35F743}" destId="{DCC9C8EE-C395-4CB6-9C0F-A9B9CD9080A6}" srcOrd="3" destOrd="0" presId="urn:microsoft.com/office/officeart/2005/8/layout/process2"/>
    <dgm:cxn modelId="{0D7456EA-3C94-4E6C-9623-BB49E8F83FC0}" type="presParOf" srcId="{DCC9C8EE-C395-4CB6-9C0F-A9B9CD9080A6}" destId="{6988A491-71E2-4C1C-9BBD-0D8EDED2594B}" srcOrd="0" destOrd="0" presId="urn:microsoft.com/office/officeart/2005/8/layout/process2"/>
    <dgm:cxn modelId="{A2E522C2-9B96-46B0-9F1B-6E64BC4C1D08}" type="presParOf" srcId="{B284C297-8C6B-4B49-99D7-A79B1B35F743}" destId="{ADC1D53E-8032-4363-8566-74EEEBB4EBF6}" srcOrd="4" destOrd="0" presId="urn:microsoft.com/office/officeart/2005/8/layout/process2"/>
    <dgm:cxn modelId="{CF2C2EDA-BCB5-419F-8F30-36D912E873F0}" type="presParOf" srcId="{B284C297-8C6B-4B49-99D7-A79B1B35F743}" destId="{FB274DF5-8E2E-46FA-80D6-C859BFD66523}" srcOrd="5" destOrd="0" presId="urn:microsoft.com/office/officeart/2005/8/layout/process2"/>
    <dgm:cxn modelId="{D2E4A07B-A808-4E46-A53F-40878B25A750}" type="presParOf" srcId="{FB274DF5-8E2E-46FA-80D6-C859BFD66523}" destId="{10FC1812-F2C7-4FE9-88E4-F9AC5F056F0C}" srcOrd="0" destOrd="0" presId="urn:microsoft.com/office/officeart/2005/8/layout/process2"/>
    <dgm:cxn modelId="{DC8F840B-4B07-45B2-9741-C834C65CE509}" type="presParOf" srcId="{B284C297-8C6B-4B49-99D7-A79B1B35F743}" destId="{DB2A72FD-8E89-4839-BBFA-9D62E8D4342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F4018C8A-8F49-44FE-BA14-D50F4F6F793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260421C-06DF-4787-AB97-2811F39B3A66}">
      <dgm:prSet phldrT="[Texto]" custT="1"/>
      <dgm:spPr/>
      <dgm:t>
        <a:bodyPr/>
        <a:lstStyle/>
        <a:p>
          <a:r>
            <a:rPr lang="es-MX" sz="2400" dirty="0" smtClean="0"/>
            <a:t>El análisis efectuado busca determinar cuál es el sistema que optimiza la relación costo-efectividad, </a:t>
          </a:r>
          <a:endParaRPr lang="es-ES" sz="2400" dirty="0"/>
        </a:p>
      </dgm:t>
    </dgm:pt>
    <dgm:pt modelId="{24D25E0F-BCA7-4C12-A21F-E1F15C06A051}" type="parTrans" cxnId="{42315081-A82E-43D3-BBC4-A13E6DBE0C31}">
      <dgm:prSet/>
      <dgm:spPr/>
      <dgm:t>
        <a:bodyPr/>
        <a:lstStyle/>
        <a:p>
          <a:endParaRPr lang="es-ES"/>
        </a:p>
      </dgm:t>
    </dgm:pt>
    <dgm:pt modelId="{E808C50B-778A-440C-AC26-DAF8415A7F7C}" type="sibTrans" cxnId="{42315081-A82E-43D3-BBC4-A13E6DBE0C31}">
      <dgm:prSet/>
      <dgm:spPr/>
      <dgm:t>
        <a:bodyPr/>
        <a:lstStyle/>
        <a:p>
          <a:endParaRPr lang="es-ES"/>
        </a:p>
      </dgm:t>
    </dgm:pt>
    <dgm:pt modelId="{28696CC4-D0FD-4E84-B252-D1576AE17F18}">
      <dgm:prSet phldrT="[Texto]" custT="1"/>
      <dgm:spPr/>
      <dgm:t>
        <a:bodyPr/>
        <a:lstStyle/>
        <a:p>
          <a:r>
            <a:rPr lang="es-MX" sz="2800" dirty="0" smtClean="0"/>
            <a:t>Procedimiento </a:t>
          </a:r>
          <a:r>
            <a:rPr lang="es-MX" sz="2800" dirty="0" smtClean="0"/>
            <a:t>para </a:t>
          </a:r>
          <a:r>
            <a:rPr lang="es-MX" sz="2800" dirty="0" smtClean="0"/>
            <a:t>obtener el C.13.10</a:t>
          </a:r>
          <a:endParaRPr lang="es-ES" sz="2800" dirty="0"/>
        </a:p>
      </dgm:t>
    </dgm:pt>
    <dgm:pt modelId="{156B6B3E-485B-40C2-802E-222F2AEAC5E2}" type="parTrans" cxnId="{8F8B8046-938E-409C-9BA9-B112B6EDA8F8}">
      <dgm:prSet/>
      <dgm:spPr/>
      <dgm:t>
        <a:bodyPr/>
        <a:lstStyle/>
        <a:p>
          <a:endParaRPr lang="es-ES"/>
        </a:p>
      </dgm:t>
    </dgm:pt>
    <dgm:pt modelId="{4F9D4E4A-4252-4B6C-9875-9CA464759376}" type="sibTrans" cxnId="{8F8B8046-938E-409C-9BA9-B112B6EDA8F8}">
      <dgm:prSet/>
      <dgm:spPr/>
      <dgm:t>
        <a:bodyPr/>
        <a:lstStyle/>
        <a:p>
          <a:endParaRPr lang="es-ES"/>
        </a:p>
      </dgm:t>
    </dgm:pt>
    <dgm:pt modelId="{0B77E925-300B-4BFA-B080-531E533BB70F}">
      <dgm:prSet phldrT="[Texto]" custT="1"/>
      <dgm:spPr/>
      <dgm:t>
        <a:bodyPr/>
        <a:lstStyle/>
        <a:p>
          <a:r>
            <a:rPr lang="es-MX" sz="2800" dirty="0" smtClean="0"/>
            <a:t>Sumando por filas los resultados obtenidos en el cuadro </a:t>
          </a:r>
          <a:r>
            <a:rPr lang="es-MX" sz="2800" dirty="0" smtClean="0"/>
            <a:t>anterior</a:t>
          </a:r>
          <a:r>
            <a:rPr lang="es-MX" sz="1800" dirty="0" smtClean="0"/>
            <a:t>. </a:t>
          </a:r>
          <a:endParaRPr lang="es-ES" sz="1800" dirty="0"/>
        </a:p>
      </dgm:t>
    </dgm:pt>
    <dgm:pt modelId="{7067564A-0D53-4497-90B9-6FF29FE860C5}" type="parTrans" cxnId="{02634DCB-9452-43B0-BD8E-48286DB2D2B0}">
      <dgm:prSet/>
      <dgm:spPr/>
      <dgm:t>
        <a:bodyPr/>
        <a:lstStyle/>
        <a:p>
          <a:endParaRPr lang="es-ES"/>
        </a:p>
      </dgm:t>
    </dgm:pt>
    <dgm:pt modelId="{A4E1D5B5-AC9A-48DF-9FE4-94766CB0A0AF}" type="sibTrans" cxnId="{02634DCB-9452-43B0-BD8E-48286DB2D2B0}">
      <dgm:prSet/>
      <dgm:spPr/>
      <dgm:t>
        <a:bodyPr/>
        <a:lstStyle/>
        <a:p>
          <a:endParaRPr lang="es-ES"/>
        </a:p>
      </dgm:t>
    </dgm:pt>
    <dgm:pt modelId="{2BA14023-E371-435D-90C2-924F36E58643}" type="pres">
      <dgm:prSet presAssocID="{F4018C8A-8F49-44FE-BA14-D50F4F6F793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CFBFA52-F526-4F10-A900-D42324629683}" type="pres">
      <dgm:prSet presAssocID="{4260421C-06DF-4787-AB97-2811F39B3A66}" presName="composite" presStyleCnt="0"/>
      <dgm:spPr/>
    </dgm:pt>
    <dgm:pt modelId="{3E2DAB4A-0429-40BD-8431-9C6AD52C4597}" type="pres">
      <dgm:prSet presAssocID="{4260421C-06DF-4787-AB97-2811F39B3A66}" presName="bentUpArrow1" presStyleLbl="alignImgPlace1" presStyleIdx="0" presStyleCnt="2" custLinFactNeighborX="11305" custLinFactNeighborY="4405"/>
      <dgm:spPr/>
    </dgm:pt>
    <dgm:pt modelId="{BE347803-EC09-42F6-920E-3D6D37A2DEF4}" type="pres">
      <dgm:prSet presAssocID="{4260421C-06DF-4787-AB97-2811F39B3A66}" presName="ParentText" presStyleLbl="node1" presStyleIdx="0" presStyleCnt="3" custScaleX="170032" custScaleY="1251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239CB7-7249-4F72-ABD7-1F37678A9A91}" type="pres">
      <dgm:prSet presAssocID="{4260421C-06DF-4787-AB97-2811F39B3A66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48910901-867A-45B2-AD1F-04247A9DDA28}" type="pres">
      <dgm:prSet presAssocID="{E808C50B-778A-440C-AC26-DAF8415A7F7C}" presName="sibTrans" presStyleCnt="0"/>
      <dgm:spPr/>
    </dgm:pt>
    <dgm:pt modelId="{387F267A-34AF-42DB-AEFA-D150935D02B6}" type="pres">
      <dgm:prSet presAssocID="{28696CC4-D0FD-4E84-B252-D1576AE17F18}" presName="composite" presStyleCnt="0"/>
      <dgm:spPr/>
    </dgm:pt>
    <dgm:pt modelId="{64464DE5-5216-41E4-8556-B7ABE6C0445F}" type="pres">
      <dgm:prSet presAssocID="{28696CC4-D0FD-4E84-B252-D1576AE17F18}" presName="bentUpArrow1" presStyleLbl="alignImgPlace1" presStyleIdx="1" presStyleCnt="2" custLinFactNeighborX="51875" custLinFactNeighborY="5754"/>
      <dgm:spPr/>
    </dgm:pt>
    <dgm:pt modelId="{0026D79D-2465-42D8-86B7-0352E0FAAD9A}" type="pres">
      <dgm:prSet presAssocID="{28696CC4-D0FD-4E84-B252-D1576AE17F18}" presName="ParentText" presStyleLbl="node1" presStyleIdx="1" presStyleCnt="3" custLinFactNeighborX="20691" custLinFactNeighborY="48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DC6FF7-B073-46C2-82C9-E543F28FD9DA}" type="pres">
      <dgm:prSet presAssocID="{28696CC4-D0FD-4E84-B252-D1576AE17F18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E7AFA9-9B73-4A32-9298-C7ABE51A2BAB}" type="pres">
      <dgm:prSet presAssocID="{4F9D4E4A-4252-4B6C-9875-9CA464759376}" presName="sibTrans" presStyleCnt="0"/>
      <dgm:spPr/>
    </dgm:pt>
    <dgm:pt modelId="{1E812570-E365-4319-9854-902EF48D854A}" type="pres">
      <dgm:prSet presAssocID="{0B77E925-300B-4BFA-B080-531E533BB70F}" presName="composite" presStyleCnt="0"/>
      <dgm:spPr/>
    </dgm:pt>
    <dgm:pt modelId="{6128BECA-BB5B-42D3-BE96-DB9A909AF65B}" type="pres">
      <dgm:prSet presAssocID="{0B77E925-300B-4BFA-B080-531E533BB70F}" presName="ParentText" presStyleLbl="node1" presStyleIdx="2" presStyleCnt="3" custScaleX="155770" custScaleY="108754" custLinFactNeighborX="14705" custLinFactNeighborY="-33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F8B8046-938E-409C-9BA9-B112B6EDA8F8}" srcId="{F4018C8A-8F49-44FE-BA14-D50F4F6F7932}" destId="{28696CC4-D0FD-4E84-B252-D1576AE17F18}" srcOrd="1" destOrd="0" parTransId="{156B6B3E-485B-40C2-802E-222F2AEAC5E2}" sibTransId="{4F9D4E4A-4252-4B6C-9875-9CA464759376}"/>
    <dgm:cxn modelId="{90B4CF2E-4872-4575-BA57-BFFF87F4A2B6}" type="presOf" srcId="{F4018C8A-8F49-44FE-BA14-D50F4F6F7932}" destId="{2BA14023-E371-435D-90C2-924F36E58643}" srcOrd="0" destOrd="0" presId="urn:microsoft.com/office/officeart/2005/8/layout/StepDownProcess"/>
    <dgm:cxn modelId="{214B8271-12DC-4FB7-8A88-DBF5171FA03B}" type="presOf" srcId="{0B77E925-300B-4BFA-B080-531E533BB70F}" destId="{6128BECA-BB5B-42D3-BE96-DB9A909AF65B}" srcOrd="0" destOrd="0" presId="urn:microsoft.com/office/officeart/2005/8/layout/StepDownProcess"/>
    <dgm:cxn modelId="{E4DFA5FC-2DF5-472C-AD0A-869E36D0073E}" type="presOf" srcId="{28696CC4-D0FD-4E84-B252-D1576AE17F18}" destId="{0026D79D-2465-42D8-86B7-0352E0FAAD9A}" srcOrd="0" destOrd="0" presId="urn:microsoft.com/office/officeart/2005/8/layout/StepDownProcess"/>
    <dgm:cxn modelId="{42315081-A82E-43D3-BBC4-A13E6DBE0C31}" srcId="{F4018C8A-8F49-44FE-BA14-D50F4F6F7932}" destId="{4260421C-06DF-4787-AB97-2811F39B3A66}" srcOrd="0" destOrd="0" parTransId="{24D25E0F-BCA7-4C12-A21F-E1F15C06A051}" sibTransId="{E808C50B-778A-440C-AC26-DAF8415A7F7C}"/>
    <dgm:cxn modelId="{5C4CD54E-BDD8-459B-A7F3-437468971EA1}" type="presOf" srcId="{4260421C-06DF-4787-AB97-2811F39B3A66}" destId="{BE347803-EC09-42F6-920E-3D6D37A2DEF4}" srcOrd="0" destOrd="0" presId="urn:microsoft.com/office/officeart/2005/8/layout/StepDownProcess"/>
    <dgm:cxn modelId="{02634DCB-9452-43B0-BD8E-48286DB2D2B0}" srcId="{F4018C8A-8F49-44FE-BA14-D50F4F6F7932}" destId="{0B77E925-300B-4BFA-B080-531E533BB70F}" srcOrd="2" destOrd="0" parTransId="{7067564A-0D53-4497-90B9-6FF29FE860C5}" sibTransId="{A4E1D5B5-AC9A-48DF-9FE4-94766CB0A0AF}"/>
    <dgm:cxn modelId="{48E34248-C022-4FF3-A487-F10D8ACEEA99}" type="presParOf" srcId="{2BA14023-E371-435D-90C2-924F36E58643}" destId="{DCFBFA52-F526-4F10-A900-D42324629683}" srcOrd="0" destOrd="0" presId="urn:microsoft.com/office/officeart/2005/8/layout/StepDownProcess"/>
    <dgm:cxn modelId="{35074B23-21D9-47AD-AC3D-F5AB44BF1001}" type="presParOf" srcId="{DCFBFA52-F526-4F10-A900-D42324629683}" destId="{3E2DAB4A-0429-40BD-8431-9C6AD52C4597}" srcOrd="0" destOrd="0" presId="urn:microsoft.com/office/officeart/2005/8/layout/StepDownProcess"/>
    <dgm:cxn modelId="{1484255D-E602-4BB7-A14A-4E9B1C9F7C56}" type="presParOf" srcId="{DCFBFA52-F526-4F10-A900-D42324629683}" destId="{BE347803-EC09-42F6-920E-3D6D37A2DEF4}" srcOrd="1" destOrd="0" presId="urn:microsoft.com/office/officeart/2005/8/layout/StepDownProcess"/>
    <dgm:cxn modelId="{F83AC893-1693-4AF7-BD8D-A39D4A9ED3A9}" type="presParOf" srcId="{DCFBFA52-F526-4F10-A900-D42324629683}" destId="{F4239CB7-7249-4F72-ABD7-1F37678A9A91}" srcOrd="2" destOrd="0" presId="urn:microsoft.com/office/officeart/2005/8/layout/StepDownProcess"/>
    <dgm:cxn modelId="{0490149C-59DC-46F0-AEA8-A3657984AAD3}" type="presParOf" srcId="{2BA14023-E371-435D-90C2-924F36E58643}" destId="{48910901-867A-45B2-AD1F-04247A9DDA28}" srcOrd="1" destOrd="0" presId="urn:microsoft.com/office/officeart/2005/8/layout/StepDownProcess"/>
    <dgm:cxn modelId="{05F36680-5D04-4B6B-ACC2-40CE358277B9}" type="presParOf" srcId="{2BA14023-E371-435D-90C2-924F36E58643}" destId="{387F267A-34AF-42DB-AEFA-D150935D02B6}" srcOrd="2" destOrd="0" presId="urn:microsoft.com/office/officeart/2005/8/layout/StepDownProcess"/>
    <dgm:cxn modelId="{F629DC25-DF47-479B-AACE-CC9B8B7C866D}" type="presParOf" srcId="{387F267A-34AF-42DB-AEFA-D150935D02B6}" destId="{64464DE5-5216-41E4-8556-B7ABE6C0445F}" srcOrd="0" destOrd="0" presId="urn:microsoft.com/office/officeart/2005/8/layout/StepDownProcess"/>
    <dgm:cxn modelId="{6C45F8F9-24CA-49F4-A039-24108878332C}" type="presParOf" srcId="{387F267A-34AF-42DB-AEFA-D150935D02B6}" destId="{0026D79D-2465-42D8-86B7-0352E0FAAD9A}" srcOrd="1" destOrd="0" presId="urn:microsoft.com/office/officeart/2005/8/layout/StepDownProcess"/>
    <dgm:cxn modelId="{5567D9D1-54B8-4C00-A382-896CF5585EF4}" type="presParOf" srcId="{387F267A-34AF-42DB-AEFA-D150935D02B6}" destId="{8CDC6FF7-B073-46C2-82C9-E543F28FD9DA}" srcOrd="2" destOrd="0" presId="urn:microsoft.com/office/officeart/2005/8/layout/StepDownProcess"/>
    <dgm:cxn modelId="{8C1FB545-EDE4-43BC-83BC-15FF9BBFE474}" type="presParOf" srcId="{2BA14023-E371-435D-90C2-924F36E58643}" destId="{B7E7AFA9-9B73-4A32-9298-C7ABE51A2BAB}" srcOrd="3" destOrd="0" presId="urn:microsoft.com/office/officeart/2005/8/layout/StepDownProcess"/>
    <dgm:cxn modelId="{65AFD9EB-1A36-42A4-944A-B2A1B9A0FB28}" type="presParOf" srcId="{2BA14023-E371-435D-90C2-924F36E58643}" destId="{1E812570-E365-4319-9854-902EF48D854A}" srcOrd="4" destOrd="0" presId="urn:microsoft.com/office/officeart/2005/8/layout/StepDownProcess"/>
    <dgm:cxn modelId="{EDE01FF3-FE2D-4163-8A30-9496B3928F34}" type="presParOf" srcId="{1E812570-E365-4319-9854-902EF48D854A}" destId="{6128BECA-BB5B-42D3-BE96-DB9A909AF65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AD7C9E95-B102-463C-AF66-82EEB5A06D66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13164DD8-17DF-488A-B0F5-09875456DDF9}">
      <dgm:prSet phldrT="[Texto]" custT="1"/>
      <dgm:spPr/>
      <dgm:t>
        <a:bodyPr/>
        <a:lstStyle/>
        <a:p>
          <a:r>
            <a:rPr lang="es-MX" sz="3200" i="1" dirty="0" smtClean="0"/>
            <a:t>¿Cuál es el sistema (A, B, C) que optimiza la relación C/E?...R= la alternativa C, es la más viable.</a:t>
          </a:r>
          <a:endParaRPr lang="es-ES" sz="3200" dirty="0"/>
        </a:p>
      </dgm:t>
    </dgm:pt>
    <dgm:pt modelId="{CA330D72-7824-4F57-A8A2-6B81FA9D59E0}" type="parTrans" cxnId="{B26DE46D-8297-4B99-AA1B-9DC770938426}">
      <dgm:prSet/>
      <dgm:spPr/>
      <dgm:t>
        <a:bodyPr/>
        <a:lstStyle/>
        <a:p>
          <a:endParaRPr lang="es-ES"/>
        </a:p>
      </dgm:t>
    </dgm:pt>
    <dgm:pt modelId="{273BBDB9-16A7-4F95-94DA-95C21F372D0E}" type="sibTrans" cxnId="{B26DE46D-8297-4B99-AA1B-9DC770938426}">
      <dgm:prSet/>
      <dgm:spPr/>
      <dgm:t>
        <a:bodyPr/>
        <a:lstStyle/>
        <a:p>
          <a:endParaRPr lang="es-ES"/>
        </a:p>
      </dgm:t>
    </dgm:pt>
    <dgm:pt modelId="{A5EB3DFA-7797-4520-842E-6FE6A3E7DDDD}" type="pres">
      <dgm:prSet presAssocID="{AD7C9E95-B102-463C-AF66-82EEB5A06D6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8D88206-5375-4241-9BC4-B575ED0C3093}" type="pres">
      <dgm:prSet presAssocID="{13164DD8-17DF-488A-B0F5-09875456DDF9}" presName="gear1" presStyleLbl="node1" presStyleIdx="0" presStyleCnt="1" custScaleX="154546" custScaleY="133333" custLinFactNeighborY="-808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01CF95-16DC-454A-AE30-2F01D1112383}" type="pres">
      <dgm:prSet presAssocID="{13164DD8-17DF-488A-B0F5-09875456DDF9}" presName="gear1srcNode" presStyleLbl="node1" presStyleIdx="0" presStyleCnt="1"/>
      <dgm:spPr/>
      <dgm:t>
        <a:bodyPr/>
        <a:lstStyle/>
        <a:p>
          <a:endParaRPr lang="es-ES"/>
        </a:p>
      </dgm:t>
    </dgm:pt>
    <dgm:pt modelId="{424A5B45-3897-4144-BA2F-39E6B1CC7EDC}" type="pres">
      <dgm:prSet presAssocID="{13164DD8-17DF-488A-B0F5-09875456DDF9}" presName="gear1dstNode" presStyleLbl="node1" presStyleIdx="0" presStyleCnt="1"/>
      <dgm:spPr/>
      <dgm:t>
        <a:bodyPr/>
        <a:lstStyle/>
        <a:p>
          <a:endParaRPr lang="es-ES"/>
        </a:p>
      </dgm:t>
    </dgm:pt>
    <dgm:pt modelId="{74699798-5324-4687-A9B5-6DB3D3CDE267}" type="pres">
      <dgm:prSet presAssocID="{273BBDB9-16A7-4F95-94DA-95C21F372D0E}" presName="connector1" presStyleLbl="sibTrans2D1" presStyleIdx="0" presStyleCnt="1"/>
      <dgm:spPr/>
      <dgm:t>
        <a:bodyPr/>
        <a:lstStyle/>
        <a:p>
          <a:endParaRPr lang="es-ES"/>
        </a:p>
      </dgm:t>
    </dgm:pt>
  </dgm:ptLst>
  <dgm:cxnLst>
    <dgm:cxn modelId="{A135459D-B042-4A58-941D-E28D0C78A4B0}" type="presOf" srcId="{13164DD8-17DF-488A-B0F5-09875456DDF9}" destId="{7D01CF95-16DC-454A-AE30-2F01D1112383}" srcOrd="1" destOrd="0" presId="urn:microsoft.com/office/officeart/2005/8/layout/gear1"/>
    <dgm:cxn modelId="{F84B19D2-96CA-42BF-8DBE-5D8643DE37E9}" type="presOf" srcId="{AD7C9E95-B102-463C-AF66-82EEB5A06D66}" destId="{A5EB3DFA-7797-4520-842E-6FE6A3E7DDDD}" srcOrd="0" destOrd="0" presId="urn:microsoft.com/office/officeart/2005/8/layout/gear1"/>
    <dgm:cxn modelId="{BDE921D0-97FC-43A4-8A62-13527393BAB9}" type="presOf" srcId="{273BBDB9-16A7-4F95-94DA-95C21F372D0E}" destId="{74699798-5324-4687-A9B5-6DB3D3CDE267}" srcOrd="0" destOrd="0" presId="urn:microsoft.com/office/officeart/2005/8/layout/gear1"/>
    <dgm:cxn modelId="{16675D90-1744-4DFF-8407-190ACF6864FD}" type="presOf" srcId="{13164DD8-17DF-488A-B0F5-09875456DDF9}" destId="{68D88206-5375-4241-9BC4-B575ED0C3093}" srcOrd="0" destOrd="0" presId="urn:microsoft.com/office/officeart/2005/8/layout/gear1"/>
    <dgm:cxn modelId="{B26DE46D-8297-4B99-AA1B-9DC770938426}" srcId="{AD7C9E95-B102-463C-AF66-82EEB5A06D66}" destId="{13164DD8-17DF-488A-B0F5-09875456DDF9}" srcOrd="0" destOrd="0" parTransId="{CA330D72-7824-4F57-A8A2-6B81FA9D59E0}" sibTransId="{273BBDB9-16A7-4F95-94DA-95C21F372D0E}"/>
    <dgm:cxn modelId="{0E7ED2F4-3907-4DF1-A39A-88EB214340CF}" type="presOf" srcId="{13164DD8-17DF-488A-B0F5-09875456DDF9}" destId="{424A5B45-3897-4144-BA2F-39E6B1CC7EDC}" srcOrd="2" destOrd="0" presId="urn:microsoft.com/office/officeart/2005/8/layout/gear1"/>
    <dgm:cxn modelId="{B5231C8F-3BDD-43A1-9D79-00D2663B771A}" type="presParOf" srcId="{A5EB3DFA-7797-4520-842E-6FE6A3E7DDDD}" destId="{68D88206-5375-4241-9BC4-B575ED0C3093}" srcOrd="0" destOrd="0" presId="urn:microsoft.com/office/officeart/2005/8/layout/gear1"/>
    <dgm:cxn modelId="{4A60EE5E-68DC-4A42-ACC4-BF1F12B98A52}" type="presParOf" srcId="{A5EB3DFA-7797-4520-842E-6FE6A3E7DDDD}" destId="{7D01CF95-16DC-454A-AE30-2F01D1112383}" srcOrd="1" destOrd="0" presId="urn:microsoft.com/office/officeart/2005/8/layout/gear1"/>
    <dgm:cxn modelId="{72396B3B-9FE9-460A-852D-C4CABF331508}" type="presParOf" srcId="{A5EB3DFA-7797-4520-842E-6FE6A3E7DDDD}" destId="{424A5B45-3897-4144-BA2F-39E6B1CC7EDC}" srcOrd="2" destOrd="0" presId="urn:microsoft.com/office/officeart/2005/8/layout/gear1"/>
    <dgm:cxn modelId="{50F1D70B-EE18-482A-9D2E-1D77289B6BBC}" type="presParOf" srcId="{A5EB3DFA-7797-4520-842E-6FE6A3E7DDDD}" destId="{74699798-5324-4687-A9B5-6DB3D3CDE267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AA5D2E7B-8E92-4975-B83B-8A1C9DEACBA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D43F807-7409-4242-BDEA-19DFF32E665C}">
      <dgm:prSet phldrT="[Texto]" custT="1"/>
      <dgm:spPr/>
      <dgm:t>
        <a:bodyPr/>
        <a:lstStyle/>
        <a:p>
          <a:r>
            <a:rPr lang="es-MX" sz="2000" dirty="0" smtClean="0"/>
            <a:t>Este trabajo fue desarrollado por los autores en las siguientes partes:</a:t>
          </a:r>
          <a:endParaRPr lang="es-ES" sz="2000" dirty="0"/>
        </a:p>
      </dgm:t>
    </dgm:pt>
    <dgm:pt modelId="{803328DE-93EB-48C2-B752-605D35381063}" type="parTrans" cxnId="{0B8AB6C1-BB7C-40EC-8101-59C1D15130A0}">
      <dgm:prSet/>
      <dgm:spPr/>
      <dgm:t>
        <a:bodyPr/>
        <a:lstStyle/>
        <a:p>
          <a:endParaRPr lang="es-ES"/>
        </a:p>
      </dgm:t>
    </dgm:pt>
    <dgm:pt modelId="{3F3E0E7D-EC09-4CB5-A892-504B18526905}" type="sibTrans" cxnId="{0B8AB6C1-BB7C-40EC-8101-59C1D15130A0}">
      <dgm:prSet/>
      <dgm:spPr/>
      <dgm:t>
        <a:bodyPr/>
        <a:lstStyle/>
        <a:p>
          <a:endParaRPr lang="es-ES"/>
        </a:p>
      </dgm:t>
    </dgm:pt>
    <dgm:pt modelId="{AB3A4586-0E29-450E-A390-66A11C3929D4}">
      <dgm:prSet phldrT="[Texto]" custT="1"/>
      <dgm:spPr/>
      <dgm:t>
        <a:bodyPr/>
        <a:lstStyle/>
        <a:p>
          <a:r>
            <a:rPr lang="es-MX" sz="2400" dirty="0" smtClean="0"/>
            <a:t>(1) Metodología en ejecución</a:t>
          </a:r>
          <a:endParaRPr lang="es-ES" sz="2400" dirty="0"/>
        </a:p>
      </dgm:t>
    </dgm:pt>
    <dgm:pt modelId="{AB85BF20-47EB-4A82-966B-50A34CF514E4}" type="parTrans" cxnId="{95D0B46B-C2B0-4357-9E1C-139EB6C872FC}">
      <dgm:prSet/>
      <dgm:spPr/>
      <dgm:t>
        <a:bodyPr/>
        <a:lstStyle/>
        <a:p>
          <a:endParaRPr lang="es-ES"/>
        </a:p>
      </dgm:t>
    </dgm:pt>
    <dgm:pt modelId="{304D6815-F8C7-4B4E-A85D-D6334311EBA6}" type="sibTrans" cxnId="{95D0B46B-C2B0-4357-9E1C-139EB6C872FC}">
      <dgm:prSet/>
      <dgm:spPr/>
      <dgm:t>
        <a:bodyPr/>
        <a:lstStyle/>
        <a:p>
          <a:endParaRPr lang="es-ES"/>
        </a:p>
      </dgm:t>
    </dgm:pt>
    <dgm:pt modelId="{2C24B2BC-F830-45E7-A620-EA052B5D03DD}">
      <dgm:prSet phldrT="[Texto]" custT="1"/>
      <dgm:spPr/>
      <dgm:t>
        <a:bodyPr/>
        <a:lstStyle/>
        <a:p>
          <a:r>
            <a:rPr lang="es-MX" sz="2400" dirty="0" smtClean="0"/>
            <a:t>(2) Parte matemática a nivel de experto</a:t>
          </a:r>
          <a:endParaRPr lang="es-ES" sz="2400" dirty="0"/>
        </a:p>
      </dgm:t>
    </dgm:pt>
    <dgm:pt modelId="{40325D1D-C58C-4202-AF5C-E5CA030F4161}" type="parTrans" cxnId="{1DC98944-5C0B-495E-BAAA-6EB012B134A6}">
      <dgm:prSet/>
      <dgm:spPr/>
      <dgm:t>
        <a:bodyPr/>
        <a:lstStyle/>
        <a:p>
          <a:endParaRPr lang="es-ES"/>
        </a:p>
      </dgm:t>
    </dgm:pt>
    <dgm:pt modelId="{A14091BC-C3DF-4762-8F0A-E4ECD9BAC063}" type="sibTrans" cxnId="{1DC98944-5C0B-495E-BAAA-6EB012B134A6}">
      <dgm:prSet/>
      <dgm:spPr/>
      <dgm:t>
        <a:bodyPr/>
        <a:lstStyle/>
        <a:p>
          <a:endParaRPr lang="es-ES"/>
        </a:p>
      </dgm:t>
    </dgm:pt>
    <dgm:pt modelId="{8EA4679C-D801-4CC9-AAFE-65C9C621F524}">
      <dgm:prSet phldrT="[Texto]" custT="1"/>
      <dgm:spPr/>
      <dgm:t>
        <a:bodyPr/>
        <a:lstStyle/>
        <a:p>
          <a:r>
            <a:rPr lang="es-MX" sz="2800" dirty="0" smtClean="0"/>
            <a:t>(3) la parte matemática</a:t>
          </a:r>
        </a:p>
      </dgm:t>
    </dgm:pt>
    <dgm:pt modelId="{432F654B-C9C4-47F1-9494-AC54B44972C0}" type="parTrans" cxnId="{6FFA2F75-C949-40A7-8E09-B36654168BC3}">
      <dgm:prSet/>
      <dgm:spPr/>
      <dgm:t>
        <a:bodyPr/>
        <a:lstStyle/>
        <a:p>
          <a:endParaRPr lang="es-ES"/>
        </a:p>
      </dgm:t>
    </dgm:pt>
    <dgm:pt modelId="{78BA9881-82E5-4EA8-9A8C-6CC0338F82FE}" type="sibTrans" cxnId="{6FFA2F75-C949-40A7-8E09-B36654168BC3}">
      <dgm:prSet/>
      <dgm:spPr/>
      <dgm:t>
        <a:bodyPr/>
        <a:lstStyle/>
        <a:p>
          <a:endParaRPr lang="es-ES"/>
        </a:p>
      </dgm:t>
    </dgm:pt>
    <dgm:pt modelId="{143D6C9A-05BE-48E0-A815-7B33B80F47F4}" type="pres">
      <dgm:prSet presAssocID="{AA5D2E7B-8E92-4975-B83B-8A1C9DEACBA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9EA8BE6-A017-46AA-A3B5-D5FF7EEF09E1}" type="pres">
      <dgm:prSet presAssocID="{3D43F807-7409-4242-BDEA-19DFF32E665C}" presName="composite" presStyleCnt="0"/>
      <dgm:spPr/>
    </dgm:pt>
    <dgm:pt modelId="{8B37CF2A-9262-4FF7-AF60-5C87D51939D3}" type="pres">
      <dgm:prSet presAssocID="{3D43F807-7409-4242-BDEA-19DFF32E665C}" presName="Parent1" presStyleLbl="node1" presStyleIdx="0" presStyleCnt="8" custScaleX="208273" custScaleY="107958" custLinFactNeighborX="208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25EBC4-1F0F-4B2D-8FF6-ACFD6B671686}" type="pres">
      <dgm:prSet presAssocID="{3D43F807-7409-4242-BDEA-19DFF32E665C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A51C2A-0AFB-44B6-B82B-79B4D36E3102}" type="pres">
      <dgm:prSet presAssocID="{3D43F807-7409-4242-BDEA-19DFF32E665C}" presName="BalanceSpacing" presStyleCnt="0"/>
      <dgm:spPr/>
    </dgm:pt>
    <dgm:pt modelId="{564F230B-A66F-44AC-9BEA-E6FE56F95CB0}" type="pres">
      <dgm:prSet presAssocID="{3D43F807-7409-4242-BDEA-19DFF32E665C}" presName="BalanceSpacing1" presStyleCnt="0"/>
      <dgm:spPr/>
    </dgm:pt>
    <dgm:pt modelId="{2B288984-D81C-4E86-BCAE-62B7C4471756}" type="pres">
      <dgm:prSet presAssocID="{3F3E0E7D-EC09-4CB5-A892-504B18526905}" presName="Accent1Text" presStyleLbl="node1" presStyleIdx="1" presStyleCnt="8" custLinFactNeighborX="5032"/>
      <dgm:spPr/>
      <dgm:t>
        <a:bodyPr/>
        <a:lstStyle/>
        <a:p>
          <a:endParaRPr lang="es-ES"/>
        </a:p>
      </dgm:t>
    </dgm:pt>
    <dgm:pt modelId="{5E6FD291-CA9F-4F4C-9EE8-B2B1799A8A24}" type="pres">
      <dgm:prSet presAssocID="{3F3E0E7D-EC09-4CB5-A892-504B18526905}" presName="spaceBetweenRectangles" presStyleCnt="0"/>
      <dgm:spPr/>
    </dgm:pt>
    <dgm:pt modelId="{59CBC84D-4CB7-4512-85A1-413A9AC9883B}" type="pres">
      <dgm:prSet presAssocID="{AB3A4586-0E29-450E-A390-66A11C3929D4}" presName="composite" presStyleCnt="0"/>
      <dgm:spPr/>
    </dgm:pt>
    <dgm:pt modelId="{0257000D-79C3-4CE9-B339-0B3A811C341E}" type="pres">
      <dgm:prSet presAssocID="{AB3A4586-0E29-450E-A390-66A11C3929D4}" presName="Parent1" presStyleLbl="node1" presStyleIdx="2" presStyleCnt="8" custScaleX="158488" custLinFactNeighborX="17539" custLinFactNeighborY="-75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2AB600-3EB3-4244-9D07-DB6CE465E3CF}" type="pres">
      <dgm:prSet presAssocID="{AB3A4586-0E29-450E-A390-66A11C3929D4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4A3D3B-D53A-43E6-8BDC-916041B32671}" type="pres">
      <dgm:prSet presAssocID="{AB3A4586-0E29-450E-A390-66A11C3929D4}" presName="BalanceSpacing" presStyleCnt="0"/>
      <dgm:spPr/>
    </dgm:pt>
    <dgm:pt modelId="{0E30D03F-B9E8-4ACC-8B20-DA513F4A2F46}" type="pres">
      <dgm:prSet presAssocID="{AB3A4586-0E29-450E-A390-66A11C3929D4}" presName="BalanceSpacing1" presStyleCnt="0"/>
      <dgm:spPr/>
    </dgm:pt>
    <dgm:pt modelId="{B952FE3A-0817-442B-9303-825E6422FF22}" type="pres">
      <dgm:prSet presAssocID="{304D6815-F8C7-4B4E-A85D-D6334311EBA6}" presName="Accent1Text" presStyleLbl="node1" presStyleIdx="3" presStyleCnt="8" custLinFactNeighborX="21163" custLinFactNeighborY="-4227"/>
      <dgm:spPr/>
      <dgm:t>
        <a:bodyPr/>
        <a:lstStyle/>
        <a:p>
          <a:endParaRPr lang="es-ES"/>
        </a:p>
      </dgm:t>
    </dgm:pt>
    <dgm:pt modelId="{E0080C33-B35F-41CE-AE49-77129E05F961}" type="pres">
      <dgm:prSet presAssocID="{304D6815-F8C7-4B4E-A85D-D6334311EBA6}" presName="spaceBetweenRectangles" presStyleCnt="0"/>
      <dgm:spPr/>
    </dgm:pt>
    <dgm:pt modelId="{BFB5A81F-B69C-44D4-8378-4DBC0F4AB8E6}" type="pres">
      <dgm:prSet presAssocID="{2C24B2BC-F830-45E7-A620-EA052B5D03DD}" presName="composite" presStyleCnt="0"/>
      <dgm:spPr/>
    </dgm:pt>
    <dgm:pt modelId="{1A37814C-DA88-4A6B-BD04-F2A5C2695D9C}" type="pres">
      <dgm:prSet presAssocID="{2C24B2BC-F830-45E7-A620-EA052B5D03DD}" presName="Parent1" presStyleLbl="node1" presStyleIdx="4" presStyleCnt="8" custScaleX="164850" custLinFactNeighborX="14739" custLinFactNeighborY="-1253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42B864-DE74-412A-B263-8D902BF0525E}" type="pres">
      <dgm:prSet presAssocID="{2C24B2BC-F830-45E7-A620-EA052B5D03DD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47CC7E-983D-4310-9375-34043D38D689}" type="pres">
      <dgm:prSet presAssocID="{2C24B2BC-F830-45E7-A620-EA052B5D03DD}" presName="BalanceSpacing" presStyleCnt="0"/>
      <dgm:spPr/>
    </dgm:pt>
    <dgm:pt modelId="{D8D27D18-5B20-4E65-9B4A-65E5AC85F714}" type="pres">
      <dgm:prSet presAssocID="{2C24B2BC-F830-45E7-A620-EA052B5D03DD}" presName="BalanceSpacing1" presStyleCnt="0"/>
      <dgm:spPr/>
    </dgm:pt>
    <dgm:pt modelId="{8E96FFE4-E9EB-4F50-B3B6-5352D3C6F6A9}" type="pres">
      <dgm:prSet presAssocID="{A14091BC-C3DF-4762-8F0A-E4ECD9BAC063}" presName="Accent1Text" presStyleLbl="node1" presStyleIdx="5" presStyleCnt="8" custLinFactNeighborX="16202" custLinFactNeighborY="-16569"/>
      <dgm:spPr/>
      <dgm:t>
        <a:bodyPr/>
        <a:lstStyle/>
        <a:p>
          <a:endParaRPr lang="es-ES"/>
        </a:p>
      </dgm:t>
    </dgm:pt>
    <dgm:pt modelId="{A2EBFB36-2F7C-44E1-B344-49763738A12C}" type="pres">
      <dgm:prSet presAssocID="{A14091BC-C3DF-4762-8F0A-E4ECD9BAC063}" presName="spaceBetweenRectangles" presStyleCnt="0"/>
      <dgm:spPr/>
    </dgm:pt>
    <dgm:pt modelId="{D056747E-CD79-4316-995B-9E901D5A98BD}" type="pres">
      <dgm:prSet presAssocID="{8EA4679C-D801-4CC9-AAFE-65C9C621F524}" presName="composite" presStyleCnt="0"/>
      <dgm:spPr/>
    </dgm:pt>
    <dgm:pt modelId="{41269CB0-7CB4-4D4A-AB26-6AA8F9E5F5A7}" type="pres">
      <dgm:prSet presAssocID="{8EA4679C-D801-4CC9-AAFE-65C9C621F524}" presName="Parent1" presStyleLbl="node1" presStyleIdx="6" presStyleCnt="8" custScaleX="161994" custScaleY="92193" custLinFactNeighborX="5396" custLinFactNeighborY="-207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C830C4-EFC2-481D-BA0B-EC1D5A7AD52E}" type="pres">
      <dgm:prSet presAssocID="{8EA4679C-D801-4CC9-AAFE-65C9C621F524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00ABFF90-73BE-4571-8A05-1D2506C345A7}" type="pres">
      <dgm:prSet presAssocID="{8EA4679C-D801-4CC9-AAFE-65C9C621F524}" presName="BalanceSpacing" presStyleCnt="0"/>
      <dgm:spPr/>
    </dgm:pt>
    <dgm:pt modelId="{4F68C320-4831-497B-A45D-82883200AE6F}" type="pres">
      <dgm:prSet presAssocID="{8EA4679C-D801-4CC9-AAFE-65C9C621F524}" presName="BalanceSpacing1" presStyleCnt="0"/>
      <dgm:spPr/>
    </dgm:pt>
    <dgm:pt modelId="{17165678-557E-4438-B3E5-B0E76E90A958}" type="pres">
      <dgm:prSet presAssocID="{78BA9881-82E5-4EA8-9A8C-6CC0338F82FE}" presName="Accent1Text" presStyleLbl="node1" presStyleIdx="7" presStyleCnt="8" custLinFactNeighborX="16531" custLinFactNeighborY="-16820"/>
      <dgm:spPr/>
      <dgm:t>
        <a:bodyPr/>
        <a:lstStyle/>
        <a:p>
          <a:endParaRPr lang="es-ES"/>
        </a:p>
      </dgm:t>
    </dgm:pt>
  </dgm:ptLst>
  <dgm:cxnLst>
    <dgm:cxn modelId="{DDA32247-0C04-49EF-91B6-B9AD5A6B179A}" type="presOf" srcId="{A14091BC-C3DF-4762-8F0A-E4ECD9BAC063}" destId="{8E96FFE4-E9EB-4F50-B3B6-5352D3C6F6A9}" srcOrd="0" destOrd="0" presId="urn:microsoft.com/office/officeart/2008/layout/AlternatingHexagons"/>
    <dgm:cxn modelId="{95D0B46B-C2B0-4357-9E1C-139EB6C872FC}" srcId="{AA5D2E7B-8E92-4975-B83B-8A1C9DEACBA8}" destId="{AB3A4586-0E29-450E-A390-66A11C3929D4}" srcOrd="1" destOrd="0" parTransId="{AB85BF20-47EB-4A82-966B-50A34CF514E4}" sibTransId="{304D6815-F8C7-4B4E-A85D-D6334311EBA6}"/>
    <dgm:cxn modelId="{6751AA6F-744B-4E44-906A-D6E314E0167E}" type="presOf" srcId="{304D6815-F8C7-4B4E-A85D-D6334311EBA6}" destId="{B952FE3A-0817-442B-9303-825E6422FF22}" srcOrd="0" destOrd="0" presId="urn:microsoft.com/office/officeart/2008/layout/AlternatingHexagons"/>
    <dgm:cxn modelId="{1DC98944-5C0B-495E-BAAA-6EB012B134A6}" srcId="{AA5D2E7B-8E92-4975-B83B-8A1C9DEACBA8}" destId="{2C24B2BC-F830-45E7-A620-EA052B5D03DD}" srcOrd="2" destOrd="0" parTransId="{40325D1D-C58C-4202-AF5C-E5CA030F4161}" sibTransId="{A14091BC-C3DF-4762-8F0A-E4ECD9BAC063}"/>
    <dgm:cxn modelId="{06BD6AE6-D076-4810-BAB4-76E6B1CF6353}" type="presOf" srcId="{AB3A4586-0E29-450E-A390-66A11C3929D4}" destId="{0257000D-79C3-4CE9-B339-0B3A811C341E}" srcOrd="0" destOrd="0" presId="urn:microsoft.com/office/officeart/2008/layout/AlternatingHexagons"/>
    <dgm:cxn modelId="{6FFA2F75-C949-40A7-8E09-B36654168BC3}" srcId="{AA5D2E7B-8E92-4975-B83B-8A1C9DEACBA8}" destId="{8EA4679C-D801-4CC9-AAFE-65C9C621F524}" srcOrd="3" destOrd="0" parTransId="{432F654B-C9C4-47F1-9494-AC54B44972C0}" sibTransId="{78BA9881-82E5-4EA8-9A8C-6CC0338F82FE}"/>
    <dgm:cxn modelId="{3E580473-55BB-4175-AAE6-CF8A56DD4598}" type="presOf" srcId="{8EA4679C-D801-4CC9-AAFE-65C9C621F524}" destId="{41269CB0-7CB4-4D4A-AB26-6AA8F9E5F5A7}" srcOrd="0" destOrd="0" presId="urn:microsoft.com/office/officeart/2008/layout/AlternatingHexagons"/>
    <dgm:cxn modelId="{D6288829-4620-4E44-ACDB-79C53601654D}" type="presOf" srcId="{2C24B2BC-F830-45E7-A620-EA052B5D03DD}" destId="{1A37814C-DA88-4A6B-BD04-F2A5C2695D9C}" srcOrd="0" destOrd="0" presId="urn:microsoft.com/office/officeart/2008/layout/AlternatingHexagons"/>
    <dgm:cxn modelId="{625B76E5-4DB6-4851-A827-B992D78E9986}" type="presOf" srcId="{3F3E0E7D-EC09-4CB5-A892-504B18526905}" destId="{2B288984-D81C-4E86-BCAE-62B7C4471756}" srcOrd="0" destOrd="0" presId="urn:microsoft.com/office/officeart/2008/layout/AlternatingHexagons"/>
    <dgm:cxn modelId="{36F1B7B2-62B0-4681-92AF-5D9D70C77F70}" type="presOf" srcId="{78BA9881-82E5-4EA8-9A8C-6CC0338F82FE}" destId="{17165678-557E-4438-B3E5-B0E76E90A958}" srcOrd="0" destOrd="0" presId="urn:microsoft.com/office/officeart/2008/layout/AlternatingHexagons"/>
    <dgm:cxn modelId="{800DD146-E83D-4591-8F30-F05B69489097}" type="presOf" srcId="{3D43F807-7409-4242-BDEA-19DFF32E665C}" destId="{8B37CF2A-9262-4FF7-AF60-5C87D51939D3}" srcOrd="0" destOrd="0" presId="urn:microsoft.com/office/officeart/2008/layout/AlternatingHexagons"/>
    <dgm:cxn modelId="{0B8AB6C1-BB7C-40EC-8101-59C1D15130A0}" srcId="{AA5D2E7B-8E92-4975-B83B-8A1C9DEACBA8}" destId="{3D43F807-7409-4242-BDEA-19DFF32E665C}" srcOrd="0" destOrd="0" parTransId="{803328DE-93EB-48C2-B752-605D35381063}" sibTransId="{3F3E0E7D-EC09-4CB5-A892-504B18526905}"/>
    <dgm:cxn modelId="{71A3BC3C-5682-4E06-B5F7-583415555E72}" type="presOf" srcId="{AA5D2E7B-8E92-4975-B83B-8A1C9DEACBA8}" destId="{143D6C9A-05BE-48E0-A815-7B33B80F47F4}" srcOrd="0" destOrd="0" presId="urn:microsoft.com/office/officeart/2008/layout/AlternatingHexagons"/>
    <dgm:cxn modelId="{63EFB0B5-EF40-42F6-AE4C-670A0A21249B}" type="presParOf" srcId="{143D6C9A-05BE-48E0-A815-7B33B80F47F4}" destId="{69EA8BE6-A017-46AA-A3B5-D5FF7EEF09E1}" srcOrd="0" destOrd="0" presId="urn:microsoft.com/office/officeart/2008/layout/AlternatingHexagons"/>
    <dgm:cxn modelId="{1DD24BA6-6DB9-49FA-942E-3B6E5DDF3E03}" type="presParOf" srcId="{69EA8BE6-A017-46AA-A3B5-D5FF7EEF09E1}" destId="{8B37CF2A-9262-4FF7-AF60-5C87D51939D3}" srcOrd="0" destOrd="0" presId="urn:microsoft.com/office/officeart/2008/layout/AlternatingHexagons"/>
    <dgm:cxn modelId="{B329ABB2-A472-4E63-80AE-4E5E1AA36C67}" type="presParOf" srcId="{69EA8BE6-A017-46AA-A3B5-D5FF7EEF09E1}" destId="{AB25EBC4-1F0F-4B2D-8FF6-ACFD6B671686}" srcOrd="1" destOrd="0" presId="urn:microsoft.com/office/officeart/2008/layout/AlternatingHexagons"/>
    <dgm:cxn modelId="{A0765F09-D21A-43FA-89E2-B5DE54A5EC36}" type="presParOf" srcId="{69EA8BE6-A017-46AA-A3B5-D5FF7EEF09E1}" destId="{25A51C2A-0AFB-44B6-B82B-79B4D36E3102}" srcOrd="2" destOrd="0" presId="urn:microsoft.com/office/officeart/2008/layout/AlternatingHexagons"/>
    <dgm:cxn modelId="{78A85B9D-EA4A-4F59-B645-C8388A4082F0}" type="presParOf" srcId="{69EA8BE6-A017-46AA-A3B5-D5FF7EEF09E1}" destId="{564F230B-A66F-44AC-9BEA-E6FE56F95CB0}" srcOrd="3" destOrd="0" presId="urn:microsoft.com/office/officeart/2008/layout/AlternatingHexagons"/>
    <dgm:cxn modelId="{D266EC1D-25D8-4E30-AFAE-76469C940EE9}" type="presParOf" srcId="{69EA8BE6-A017-46AA-A3B5-D5FF7EEF09E1}" destId="{2B288984-D81C-4E86-BCAE-62B7C4471756}" srcOrd="4" destOrd="0" presId="urn:microsoft.com/office/officeart/2008/layout/AlternatingHexagons"/>
    <dgm:cxn modelId="{9854CE00-04A8-47FA-BC20-10B6EB200497}" type="presParOf" srcId="{143D6C9A-05BE-48E0-A815-7B33B80F47F4}" destId="{5E6FD291-CA9F-4F4C-9EE8-B2B1799A8A24}" srcOrd="1" destOrd="0" presId="urn:microsoft.com/office/officeart/2008/layout/AlternatingHexagons"/>
    <dgm:cxn modelId="{4986A841-DAD8-4749-BE46-4A17343D6F3B}" type="presParOf" srcId="{143D6C9A-05BE-48E0-A815-7B33B80F47F4}" destId="{59CBC84D-4CB7-4512-85A1-413A9AC9883B}" srcOrd="2" destOrd="0" presId="urn:microsoft.com/office/officeart/2008/layout/AlternatingHexagons"/>
    <dgm:cxn modelId="{A4964F7B-5B6B-4213-962D-1D061519A5B7}" type="presParOf" srcId="{59CBC84D-4CB7-4512-85A1-413A9AC9883B}" destId="{0257000D-79C3-4CE9-B339-0B3A811C341E}" srcOrd="0" destOrd="0" presId="urn:microsoft.com/office/officeart/2008/layout/AlternatingHexagons"/>
    <dgm:cxn modelId="{40D23947-92FC-4FE6-9E5A-998AD5846A0B}" type="presParOf" srcId="{59CBC84D-4CB7-4512-85A1-413A9AC9883B}" destId="{582AB600-3EB3-4244-9D07-DB6CE465E3CF}" srcOrd="1" destOrd="0" presId="urn:microsoft.com/office/officeart/2008/layout/AlternatingHexagons"/>
    <dgm:cxn modelId="{26949604-3007-47A6-98DF-543071120889}" type="presParOf" srcId="{59CBC84D-4CB7-4512-85A1-413A9AC9883B}" destId="{6E4A3D3B-D53A-43E6-8BDC-916041B32671}" srcOrd="2" destOrd="0" presId="urn:microsoft.com/office/officeart/2008/layout/AlternatingHexagons"/>
    <dgm:cxn modelId="{D5B26CBE-EAFD-420C-BD3A-5B4214A96131}" type="presParOf" srcId="{59CBC84D-4CB7-4512-85A1-413A9AC9883B}" destId="{0E30D03F-B9E8-4ACC-8B20-DA513F4A2F46}" srcOrd="3" destOrd="0" presId="urn:microsoft.com/office/officeart/2008/layout/AlternatingHexagons"/>
    <dgm:cxn modelId="{9118C684-F757-4A5E-8E51-A2CFE2B1D6B4}" type="presParOf" srcId="{59CBC84D-4CB7-4512-85A1-413A9AC9883B}" destId="{B952FE3A-0817-442B-9303-825E6422FF22}" srcOrd="4" destOrd="0" presId="urn:microsoft.com/office/officeart/2008/layout/AlternatingHexagons"/>
    <dgm:cxn modelId="{C24E97B9-5F32-4929-A34C-FD60200B5D7B}" type="presParOf" srcId="{143D6C9A-05BE-48E0-A815-7B33B80F47F4}" destId="{E0080C33-B35F-41CE-AE49-77129E05F961}" srcOrd="3" destOrd="0" presId="urn:microsoft.com/office/officeart/2008/layout/AlternatingHexagons"/>
    <dgm:cxn modelId="{976E9135-A290-4A0D-8D36-3B164EE9CA1E}" type="presParOf" srcId="{143D6C9A-05BE-48E0-A815-7B33B80F47F4}" destId="{BFB5A81F-B69C-44D4-8378-4DBC0F4AB8E6}" srcOrd="4" destOrd="0" presId="urn:microsoft.com/office/officeart/2008/layout/AlternatingHexagons"/>
    <dgm:cxn modelId="{EE4E352F-9B3E-4BFE-BE14-3BA4FB546A12}" type="presParOf" srcId="{BFB5A81F-B69C-44D4-8378-4DBC0F4AB8E6}" destId="{1A37814C-DA88-4A6B-BD04-F2A5C2695D9C}" srcOrd="0" destOrd="0" presId="urn:microsoft.com/office/officeart/2008/layout/AlternatingHexagons"/>
    <dgm:cxn modelId="{A2D945DF-A71C-46D0-A803-99DF8B50F4BE}" type="presParOf" srcId="{BFB5A81F-B69C-44D4-8378-4DBC0F4AB8E6}" destId="{3442B864-DE74-412A-B263-8D902BF0525E}" srcOrd="1" destOrd="0" presId="urn:microsoft.com/office/officeart/2008/layout/AlternatingHexagons"/>
    <dgm:cxn modelId="{DEA6F555-B3A8-48B4-8FA6-234AAA587DF6}" type="presParOf" srcId="{BFB5A81F-B69C-44D4-8378-4DBC0F4AB8E6}" destId="{4047CC7E-983D-4310-9375-34043D38D689}" srcOrd="2" destOrd="0" presId="urn:microsoft.com/office/officeart/2008/layout/AlternatingHexagons"/>
    <dgm:cxn modelId="{EF570CC9-D792-4517-9606-51F2B713E5D9}" type="presParOf" srcId="{BFB5A81F-B69C-44D4-8378-4DBC0F4AB8E6}" destId="{D8D27D18-5B20-4E65-9B4A-65E5AC85F714}" srcOrd="3" destOrd="0" presId="urn:microsoft.com/office/officeart/2008/layout/AlternatingHexagons"/>
    <dgm:cxn modelId="{1D5EA8F8-EFC5-4755-BAC0-DB32F3E56DA6}" type="presParOf" srcId="{BFB5A81F-B69C-44D4-8378-4DBC0F4AB8E6}" destId="{8E96FFE4-E9EB-4F50-B3B6-5352D3C6F6A9}" srcOrd="4" destOrd="0" presId="urn:microsoft.com/office/officeart/2008/layout/AlternatingHexagons"/>
    <dgm:cxn modelId="{E7C18CB5-CC9D-4AA3-8968-D864ED9231C4}" type="presParOf" srcId="{143D6C9A-05BE-48E0-A815-7B33B80F47F4}" destId="{A2EBFB36-2F7C-44E1-B344-49763738A12C}" srcOrd="5" destOrd="0" presId="urn:microsoft.com/office/officeart/2008/layout/AlternatingHexagons"/>
    <dgm:cxn modelId="{9D6B0FD8-E778-4188-A432-1654C6723D23}" type="presParOf" srcId="{143D6C9A-05BE-48E0-A815-7B33B80F47F4}" destId="{D056747E-CD79-4316-995B-9E901D5A98BD}" srcOrd="6" destOrd="0" presId="urn:microsoft.com/office/officeart/2008/layout/AlternatingHexagons"/>
    <dgm:cxn modelId="{AFE7296B-FAFB-41C7-AAC9-7BCD56ABD915}" type="presParOf" srcId="{D056747E-CD79-4316-995B-9E901D5A98BD}" destId="{41269CB0-7CB4-4D4A-AB26-6AA8F9E5F5A7}" srcOrd="0" destOrd="0" presId="urn:microsoft.com/office/officeart/2008/layout/AlternatingHexagons"/>
    <dgm:cxn modelId="{F1A39244-25CD-44A8-9238-3F9DB852A5F1}" type="presParOf" srcId="{D056747E-CD79-4316-995B-9E901D5A98BD}" destId="{02C830C4-EFC2-481D-BA0B-EC1D5A7AD52E}" srcOrd="1" destOrd="0" presId="urn:microsoft.com/office/officeart/2008/layout/AlternatingHexagons"/>
    <dgm:cxn modelId="{E8B7A177-25FC-445F-9F05-9928E8FD2190}" type="presParOf" srcId="{D056747E-CD79-4316-995B-9E901D5A98BD}" destId="{00ABFF90-73BE-4571-8A05-1D2506C345A7}" srcOrd="2" destOrd="0" presId="urn:microsoft.com/office/officeart/2008/layout/AlternatingHexagons"/>
    <dgm:cxn modelId="{6B1C0B84-6E0C-4E97-AC3D-A8BD2FBBBA47}" type="presParOf" srcId="{D056747E-CD79-4316-995B-9E901D5A98BD}" destId="{4F68C320-4831-497B-A45D-82883200AE6F}" srcOrd="3" destOrd="0" presId="urn:microsoft.com/office/officeart/2008/layout/AlternatingHexagons"/>
    <dgm:cxn modelId="{E3F7FE70-BFF8-4EA0-B327-271DA09CBD21}" type="presParOf" srcId="{D056747E-CD79-4316-995B-9E901D5A98BD}" destId="{17165678-557E-4438-B3E5-B0E76E90A95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E3CF3AA2-EB25-4F30-9706-F37255011BA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E2F55DB-4B5F-4074-9FCF-7A4EB08D9A07}">
      <dgm:prSet phldrT="[Texto]"/>
      <dgm:spPr/>
      <dgm:t>
        <a:bodyPr/>
        <a:lstStyle/>
        <a:p>
          <a:r>
            <a:rPr lang="es-MX" dirty="0" smtClean="0"/>
            <a:t>1. La pobreza y en su defecto la extrema no es una debilidad humana como algunos organismos internacionales opinan, </a:t>
          </a:r>
          <a:endParaRPr lang="es-ES" dirty="0"/>
        </a:p>
      </dgm:t>
    </dgm:pt>
    <dgm:pt modelId="{51D4403B-B563-42BA-992B-EBE83BE273E0}" type="parTrans" cxnId="{ABB27204-0A81-4275-B9C5-C8774A8233C6}">
      <dgm:prSet/>
      <dgm:spPr/>
      <dgm:t>
        <a:bodyPr/>
        <a:lstStyle/>
        <a:p>
          <a:endParaRPr lang="es-ES"/>
        </a:p>
      </dgm:t>
    </dgm:pt>
    <dgm:pt modelId="{8AFB8596-F3F9-4031-AC95-A2BFA559C621}" type="sibTrans" cxnId="{ABB27204-0A81-4275-B9C5-C8774A8233C6}">
      <dgm:prSet/>
      <dgm:spPr/>
      <dgm:t>
        <a:bodyPr/>
        <a:lstStyle/>
        <a:p>
          <a:endParaRPr lang="es-ES"/>
        </a:p>
      </dgm:t>
    </dgm:pt>
    <dgm:pt modelId="{3D5A8907-25FE-470E-9DD1-7400C518CC4B}">
      <dgm:prSet phldrT="[Texto]"/>
      <dgm:spPr/>
      <dgm:t>
        <a:bodyPr/>
        <a:lstStyle/>
        <a:p>
          <a:r>
            <a:rPr lang="es-MX" dirty="0" smtClean="0"/>
            <a:t>2. Es el problema histórico desde que el hombre descubrió que no todo lo podía tomar de la naturaleza, ya que para resolver sus necesidades elementales, </a:t>
          </a:r>
          <a:endParaRPr lang="es-ES" dirty="0"/>
        </a:p>
      </dgm:t>
    </dgm:pt>
    <dgm:pt modelId="{AC9C068B-57A0-4CB1-B258-A7C4BAB3A5AF}" type="parTrans" cxnId="{4EF1899F-3B8F-4132-9371-0C644E0F351C}">
      <dgm:prSet/>
      <dgm:spPr/>
      <dgm:t>
        <a:bodyPr/>
        <a:lstStyle/>
        <a:p>
          <a:endParaRPr lang="es-ES"/>
        </a:p>
      </dgm:t>
    </dgm:pt>
    <dgm:pt modelId="{2FDC1C76-E3D1-45CC-8611-EAF1D13AAB33}" type="sibTrans" cxnId="{4EF1899F-3B8F-4132-9371-0C644E0F351C}">
      <dgm:prSet/>
      <dgm:spPr/>
      <dgm:t>
        <a:bodyPr/>
        <a:lstStyle/>
        <a:p>
          <a:endParaRPr lang="es-ES"/>
        </a:p>
      </dgm:t>
    </dgm:pt>
    <dgm:pt modelId="{93C08D64-CB77-41BF-A6C9-B7D2CF15B232}">
      <dgm:prSet phldrT="[Texto]"/>
      <dgm:spPr/>
      <dgm:t>
        <a:bodyPr/>
        <a:lstStyle/>
        <a:p>
          <a:r>
            <a:rPr lang="es-MX" smtClean="0"/>
            <a:t>es el resultado de la inequidad existente en el sistema respecto a la distribución en el ingreso.</a:t>
          </a:r>
          <a:endParaRPr lang="es-ES" dirty="0"/>
        </a:p>
      </dgm:t>
    </dgm:pt>
    <dgm:pt modelId="{4287F61C-2F69-4F75-ACFF-EEC6B5700D50}" type="parTrans" cxnId="{FA214986-03D0-4B55-AA21-73DCAC1A83F8}">
      <dgm:prSet/>
      <dgm:spPr/>
      <dgm:t>
        <a:bodyPr/>
        <a:lstStyle/>
        <a:p>
          <a:endParaRPr lang="es-ES"/>
        </a:p>
      </dgm:t>
    </dgm:pt>
    <dgm:pt modelId="{C5DD3455-AE9F-4039-927E-BEF36E5D5212}" type="sibTrans" cxnId="{FA214986-03D0-4B55-AA21-73DCAC1A83F8}">
      <dgm:prSet/>
      <dgm:spPr/>
      <dgm:t>
        <a:bodyPr/>
        <a:lstStyle/>
        <a:p>
          <a:endParaRPr lang="es-ES"/>
        </a:p>
      </dgm:t>
    </dgm:pt>
    <dgm:pt modelId="{0DE2E169-815D-4076-9635-174E732E7F62}">
      <dgm:prSet phldrT="[Texto]"/>
      <dgm:spPr/>
      <dgm:t>
        <a:bodyPr/>
        <a:lstStyle/>
        <a:p>
          <a:r>
            <a:rPr lang="es-MX" smtClean="0"/>
            <a:t>tenían </a:t>
          </a:r>
          <a:r>
            <a:rPr lang="es-MX" dirty="0" smtClean="0"/>
            <a:t>que producir, aunado a los recursos naturales que había que explotar, encontramos indicios de pobreza, </a:t>
          </a:r>
          <a:r>
            <a:rPr lang="es-MX" dirty="0" err="1" smtClean="0"/>
            <a:t>etc</a:t>
          </a:r>
          <a:endParaRPr lang="es-ES" dirty="0"/>
        </a:p>
      </dgm:t>
    </dgm:pt>
    <dgm:pt modelId="{21C3E985-DDBE-479F-B4D7-B08211BEBADE}" type="parTrans" cxnId="{C0091FD6-D663-49F7-9714-BB0FCCA5C4F4}">
      <dgm:prSet/>
      <dgm:spPr/>
      <dgm:t>
        <a:bodyPr/>
        <a:lstStyle/>
        <a:p>
          <a:endParaRPr lang="es-ES"/>
        </a:p>
      </dgm:t>
    </dgm:pt>
    <dgm:pt modelId="{052DF1E2-25BC-4691-B864-4572B5F07B25}" type="sibTrans" cxnId="{C0091FD6-D663-49F7-9714-BB0FCCA5C4F4}">
      <dgm:prSet/>
      <dgm:spPr/>
      <dgm:t>
        <a:bodyPr/>
        <a:lstStyle/>
        <a:p>
          <a:endParaRPr lang="es-ES"/>
        </a:p>
      </dgm:t>
    </dgm:pt>
    <dgm:pt modelId="{1FEB079B-7387-4608-B1B4-89DFA60B6907}" type="pres">
      <dgm:prSet presAssocID="{E3CF3AA2-EB25-4F30-9706-F37255011BA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A6EB315-213F-4FA5-A8DF-7A0ED54F5733}" type="pres">
      <dgm:prSet presAssocID="{8E2F55DB-4B5F-4074-9FCF-7A4EB08D9A0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1A207F-3733-4549-967B-D84DB7A756F6}" type="pres">
      <dgm:prSet presAssocID="{8AFB8596-F3F9-4031-AC95-A2BFA559C621}" presName="sibTrans" presStyleCnt="0"/>
      <dgm:spPr/>
    </dgm:pt>
    <dgm:pt modelId="{E65AB188-B666-4391-88AA-92B01A941198}" type="pres">
      <dgm:prSet presAssocID="{93C08D64-CB77-41BF-A6C9-B7D2CF15B23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BFEEA5-C8A8-4C36-888B-0B2FA106915C}" type="pres">
      <dgm:prSet presAssocID="{C5DD3455-AE9F-4039-927E-BEF36E5D5212}" presName="sibTrans" presStyleCnt="0"/>
      <dgm:spPr/>
    </dgm:pt>
    <dgm:pt modelId="{8EE19E00-78DA-40D0-B2E0-22901E63CC99}" type="pres">
      <dgm:prSet presAssocID="{3D5A8907-25FE-470E-9DD1-7400C518CC4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9C9828-AA00-4371-945C-B5F9A4C0D557}" type="pres">
      <dgm:prSet presAssocID="{2FDC1C76-E3D1-45CC-8611-EAF1D13AAB33}" presName="sibTrans" presStyleCnt="0"/>
      <dgm:spPr/>
    </dgm:pt>
    <dgm:pt modelId="{0E497CFB-B655-4D40-8E08-9DDDFE9A225B}" type="pres">
      <dgm:prSet presAssocID="{0DE2E169-815D-4076-9635-174E732E7F6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6C6E4E9-E242-4751-8C64-23997DBE0711}" type="presOf" srcId="{0DE2E169-815D-4076-9635-174E732E7F62}" destId="{0E497CFB-B655-4D40-8E08-9DDDFE9A225B}" srcOrd="0" destOrd="0" presId="urn:microsoft.com/office/officeart/2005/8/layout/default"/>
    <dgm:cxn modelId="{C0091FD6-D663-49F7-9714-BB0FCCA5C4F4}" srcId="{E3CF3AA2-EB25-4F30-9706-F37255011BAB}" destId="{0DE2E169-815D-4076-9635-174E732E7F62}" srcOrd="3" destOrd="0" parTransId="{21C3E985-DDBE-479F-B4D7-B08211BEBADE}" sibTransId="{052DF1E2-25BC-4691-B864-4572B5F07B25}"/>
    <dgm:cxn modelId="{4EF1899F-3B8F-4132-9371-0C644E0F351C}" srcId="{E3CF3AA2-EB25-4F30-9706-F37255011BAB}" destId="{3D5A8907-25FE-470E-9DD1-7400C518CC4B}" srcOrd="2" destOrd="0" parTransId="{AC9C068B-57A0-4CB1-B258-A7C4BAB3A5AF}" sibTransId="{2FDC1C76-E3D1-45CC-8611-EAF1D13AAB33}"/>
    <dgm:cxn modelId="{51AC01DB-304D-4C7E-9CB4-5CDA64BB82B7}" type="presOf" srcId="{E3CF3AA2-EB25-4F30-9706-F37255011BAB}" destId="{1FEB079B-7387-4608-B1B4-89DFA60B6907}" srcOrd="0" destOrd="0" presId="urn:microsoft.com/office/officeart/2005/8/layout/default"/>
    <dgm:cxn modelId="{89F2C610-377E-49A0-B26F-2FAD66D2E1DC}" type="presOf" srcId="{93C08D64-CB77-41BF-A6C9-B7D2CF15B232}" destId="{E65AB188-B666-4391-88AA-92B01A941198}" srcOrd="0" destOrd="0" presId="urn:microsoft.com/office/officeart/2005/8/layout/default"/>
    <dgm:cxn modelId="{16E28A80-5544-4E32-8E67-6BFFC37EB754}" type="presOf" srcId="{3D5A8907-25FE-470E-9DD1-7400C518CC4B}" destId="{8EE19E00-78DA-40D0-B2E0-22901E63CC99}" srcOrd="0" destOrd="0" presId="urn:microsoft.com/office/officeart/2005/8/layout/default"/>
    <dgm:cxn modelId="{C061B13F-529A-4C72-90B7-18385751D9D8}" type="presOf" srcId="{8E2F55DB-4B5F-4074-9FCF-7A4EB08D9A07}" destId="{3A6EB315-213F-4FA5-A8DF-7A0ED54F5733}" srcOrd="0" destOrd="0" presId="urn:microsoft.com/office/officeart/2005/8/layout/default"/>
    <dgm:cxn modelId="{ABB27204-0A81-4275-B9C5-C8774A8233C6}" srcId="{E3CF3AA2-EB25-4F30-9706-F37255011BAB}" destId="{8E2F55DB-4B5F-4074-9FCF-7A4EB08D9A07}" srcOrd="0" destOrd="0" parTransId="{51D4403B-B563-42BA-992B-EBE83BE273E0}" sibTransId="{8AFB8596-F3F9-4031-AC95-A2BFA559C621}"/>
    <dgm:cxn modelId="{FA214986-03D0-4B55-AA21-73DCAC1A83F8}" srcId="{E3CF3AA2-EB25-4F30-9706-F37255011BAB}" destId="{93C08D64-CB77-41BF-A6C9-B7D2CF15B232}" srcOrd="1" destOrd="0" parTransId="{4287F61C-2F69-4F75-ACFF-EEC6B5700D50}" sibTransId="{C5DD3455-AE9F-4039-927E-BEF36E5D5212}"/>
    <dgm:cxn modelId="{A0B25D0D-7941-48E7-BFE1-1B672A5E717D}" type="presParOf" srcId="{1FEB079B-7387-4608-B1B4-89DFA60B6907}" destId="{3A6EB315-213F-4FA5-A8DF-7A0ED54F5733}" srcOrd="0" destOrd="0" presId="urn:microsoft.com/office/officeart/2005/8/layout/default"/>
    <dgm:cxn modelId="{64D33731-5789-488A-A4D4-1B9201FD3D26}" type="presParOf" srcId="{1FEB079B-7387-4608-B1B4-89DFA60B6907}" destId="{071A207F-3733-4549-967B-D84DB7A756F6}" srcOrd="1" destOrd="0" presId="urn:microsoft.com/office/officeart/2005/8/layout/default"/>
    <dgm:cxn modelId="{ECC017B3-248F-4E4E-9A26-9292E534443D}" type="presParOf" srcId="{1FEB079B-7387-4608-B1B4-89DFA60B6907}" destId="{E65AB188-B666-4391-88AA-92B01A941198}" srcOrd="2" destOrd="0" presId="urn:microsoft.com/office/officeart/2005/8/layout/default"/>
    <dgm:cxn modelId="{35DA29CC-FEA0-4E88-AB14-80FB67002C81}" type="presParOf" srcId="{1FEB079B-7387-4608-B1B4-89DFA60B6907}" destId="{77BFEEA5-C8A8-4C36-888B-0B2FA106915C}" srcOrd="3" destOrd="0" presId="urn:microsoft.com/office/officeart/2005/8/layout/default"/>
    <dgm:cxn modelId="{B0BE03A3-4F20-402D-A8B5-09482F21490B}" type="presParOf" srcId="{1FEB079B-7387-4608-B1B4-89DFA60B6907}" destId="{8EE19E00-78DA-40D0-B2E0-22901E63CC99}" srcOrd="4" destOrd="0" presId="urn:microsoft.com/office/officeart/2005/8/layout/default"/>
    <dgm:cxn modelId="{9BA990C6-B3A2-4950-B604-A1D158C3AF38}" type="presParOf" srcId="{1FEB079B-7387-4608-B1B4-89DFA60B6907}" destId="{489C9828-AA00-4371-945C-B5F9A4C0D557}" srcOrd="5" destOrd="0" presId="urn:microsoft.com/office/officeart/2005/8/layout/default"/>
    <dgm:cxn modelId="{45CA22D2-66CB-4C65-9B9B-3E91A90F9261}" type="presParOf" srcId="{1FEB079B-7387-4608-B1B4-89DFA60B6907}" destId="{0E497CFB-B655-4D40-8E08-9DDDFE9A225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B48BC48A-F881-4C23-95EA-2FCD2B834102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67D1EEE-6C02-4D1B-8997-36766902844B}">
      <dgm:prSet phldrT="[Texto]"/>
      <dgm:spPr/>
      <dgm:t>
        <a:bodyPr/>
        <a:lstStyle/>
        <a:p>
          <a:r>
            <a:rPr lang="es-MX" dirty="0" smtClean="0"/>
            <a:t>3. Por ende no podemos concebir a la pobreza como un análisis gastado </a:t>
          </a:r>
          <a:endParaRPr lang="es-ES" dirty="0"/>
        </a:p>
      </dgm:t>
    </dgm:pt>
    <dgm:pt modelId="{052712C3-B9D6-4E0B-95F2-FB1765A2DFAC}" type="parTrans" cxnId="{C371D04C-A28D-4F36-B7E3-612E014166BD}">
      <dgm:prSet/>
      <dgm:spPr/>
      <dgm:t>
        <a:bodyPr/>
        <a:lstStyle/>
        <a:p>
          <a:endParaRPr lang="es-ES"/>
        </a:p>
      </dgm:t>
    </dgm:pt>
    <dgm:pt modelId="{4C1D59C3-263C-4206-AB56-BF842C3FF204}" type="sibTrans" cxnId="{C371D04C-A28D-4F36-B7E3-612E014166BD}">
      <dgm:prSet/>
      <dgm:spPr/>
      <dgm:t>
        <a:bodyPr/>
        <a:lstStyle/>
        <a:p>
          <a:endParaRPr lang="es-ES"/>
        </a:p>
      </dgm:t>
    </dgm:pt>
    <dgm:pt modelId="{21B853D0-5ABA-450F-AAA0-EC7E5ED471D8}">
      <dgm:prSet phldrT="[Texto]"/>
      <dgm:spPr/>
      <dgm:t>
        <a:bodyPr/>
        <a:lstStyle/>
        <a:p>
          <a:r>
            <a:rPr lang="es-MX" dirty="0" smtClean="0"/>
            <a:t>e interpretaciones ideológicas, ni visualizarlas con excesivos diagnósticos </a:t>
          </a:r>
          <a:endParaRPr lang="es-ES" dirty="0"/>
        </a:p>
      </dgm:t>
    </dgm:pt>
    <dgm:pt modelId="{8A5A395B-848B-4724-BDBE-2A98D1704C15}" type="parTrans" cxnId="{BA758B0A-122A-4C59-ADB0-B0858370461F}">
      <dgm:prSet/>
      <dgm:spPr/>
      <dgm:t>
        <a:bodyPr/>
        <a:lstStyle/>
        <a:p>
          <a:endParaRPr lang="es-ES"/>
        </a:p>
      </dgm:t>
    </dgm:pt>
    <dgm:pt modelId="{6FA6E1D2-F780-4C38-AC1F-29144F75B88C}" type="sibTrans" cxnId="{BA758B0A-122A-4C59-ADB0-B0858370461F}">
      <dgm:prSet/>
      <dgm:spPr/>
      <dgm:t>
        <a:bodyPr/>
        <a:lstStyle/>
        <a:p>
          <a:endParaRPr lang="es-ES"/>
        </a:p>
      </dgm:t>
    </dgm:pt>
    <dgm:pt modelId="{2F459F4E-DFE9-4F18-AB7C-54632772D0B1}">
      <dgm:prSet phldrT="[Texto]"/>
      <dgm:spPr/>
      <dgm:t>
        <a:bodyPr/>
        <a:lstStyle/>
        <a:p>
          <a:r>
            <a:rPr lang="es-MX" dirty="0" smtClean="0"/>
            <a:t>que en vez de situarlos nos presentan una realidad caótica en movimiento.</a:t>
          </a:r>
          <a:endParaRPr lang="es-ES" dirty="0"/>
        </a:p>
      </dgm:t>
    </dgm:pt>
    <dgm:pt modelId="{1A91D664-416E-40E0-9E1D-02906F2F4998}" type="parTrans" cxnId="{8806560C-688A-4B3A-83E2-5238B230D193}">
      <dgm:prSet/>
      <dgm:spPr/>
      <dgm:t>
        <a:bodyPr/>
        <a:lstStyle/>
        <a:p>
          <a:endParaRPr lang="es-ES"/>
        </a:p>
      </dgm:t>
    </dgm:pt>
    <dgm:pt modelId="{501A5123-33E1-43AF-AA07-DBF995F3DC27}" type="sibTrans" cxnId="{8806560C-688A-4B3A-83E2-5238B230D193}">
      <dgm:prSet/>
      <dgm:spPr/>
      <dgm:t>
        <a:bodyPr/>
        <a:lstStyle/>
        <a:p>
          <a:endParaRPr lang="es-ES"/>
        </a:p>
      </dgm:t>
    </dgm:pt>
    <dgm:pt modelId="{4DAB4A8A-B8FB-4991-9B2A-124CEC4B7020}" type="pres">
      <dgm:prSet presAssocID="{B48BC48A-F881-4C23-95EA-2FCD2B834102}" presName="Name0" presStyleCnt="0">
        <dgm:presLayoutVars>
          <dgm:dir/>
          <dgm:resizeHandles val="exact"/>
        </dgm:presLayoutVars>
      </dgm:prSet>
      <dgm:spPr/>
    </dgm:pt>
    <dgm:pt modelId="{ED4DF754-B84D-40AE-A35E-B42DAE411B97}" type="pres">
      <dgm:prSet presAssocID="{A67D1EEE-6C02-4D1B-8997-36766902844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40615C-C901-445E-8684-7C426CA0C132}" type="pres">
      <dgm:prSet presAssocID="{4C1D59C3-263C-4206-AB56-BF842C3FF204}" presName="sibTrans" presStyleLbl="sibTrans1D1" presStyleIdx="0" presStyleCnt="2"/>
      <dgm:spPr/>
    </dgm:pt>
    <dgm:pt modelId="{05BD6C48-DB19-4C71-B164-9A5640AE5681}" type="pres">
      <dgm:prSet presAssocID="{4C1D59C3-263C-4206-AB56-BF842C3FF204}" presName="connectorText" presStyleLbl="sibTrans1D1" presStyleIdx="0" presStyleCnt="2"/>
      <dgm:spPr/>
    </dgm:pt>
    <dgm:pt modelId="{1C58A579-C5A7-4A24-A8C0-2212684E9894}" type="pres">
      <dgm:prSet presAssocID="{21B853D0-5ABA-450F-AAA0-EC7E5ED471D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F4DD4C-7245-4A6A-9E38-DA85A2EDB4DE}" type="pres">
      <dgm:prSet presAssocID="{6FA6E1D2-F780-4C38-AC1F-29144F75B88C}" presName="sibTrans" presStyleLbl="sibTrans1D1" presStyleIdx="1" presStyleCnt="2"/>
      <dgm:spPr/>
    </dgm:pt>
    <dgm:pt modelId="{17E7359A-19C2-46A2-86C7-137A66C3B290}" type="pres">
      <dgm:prSet presAssocID="{6FA6E1D2-F780-4C38-AC1F-29144F75B88C}" presName="connectorText" presStyleLbl="sibTrans1D1" presStyleIdx="1" presStyleCnt="2"/>
      <dgm:spPr/>
    </dgm:pt>
    <dgm:pt modelId="{3C408F43-9A43-4087-B1B4-0C0349F6C37C}" type="pres">
      <dgm:prSet presAssocID="{2F459F4E-DFE9-4F18-AB7C-54632772D0B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CD417B2-988D-4D55-B499-F61B351BA5F6}" type="presOf" srcId="{4C1D59C3-263C-4206-AB56-BF842C3FF204}" destId="{05BD6C48-DB19-4C71-B164-9A5640AE5681}" srcOrd="1" destOrd="0" presId="urn:microsoft.com/office/officeart/2005/8/layout/bProcess3"/>
    <dgm:cxn modelId="{D60CA2AA-3752-417B-8E85-02A6814D3C25}" type="presOf" srcId="{4C1D59C3-263C-4206-AB56-BF842C3FF204}" destId="{7440615C-C901-445E-8684-7C426CA0C132}" srcOrd="0" destOrd="0" presId="urn:microsoft.com/office/officeart/2005/8/layout/bProcess3"/>
    <dgm:cxn modelId="{59C87F1A-8798-4F39-9667-1265A1B1B9A0}" type="presOf" srcId="{21B853D0-5ABA-450F-AAA0-EC7E5ED471D8}" destId="{1C58A579-C5A7-4A24-A8C0-2212684E9894}" srcOrd="0" destOrd="0" presId="urn:microsoft.com/office/officeart/2005/8/layout/bProcess3"/>
    <dgm:cxn modelId="{C371D04C-A28D-4F36-B7E3-612E014166BD}" srcId="{B48BC48A-F881-4C23-95EA-2FCD2B834102}" destId="{A67D1EEE-6C02-4D1B-8997-36766902844B}" srcOrd="0" destOrd="0" parTransId="{052712C3-B9D6-4E0B-95F2-FB1765A2DFAC}" sibTransId="{4C1D59C3-263C-4206-AB56-BF842C3FF204}"/>
    <dgm:cxn modelId="{BA758B0A-122A-4C59-ADB0-B0858370461F}" srcId="{B48BC48A-F881-4C23-95EA-2FCD2B834102}" destId="{21B853D0-5ABA-450F-AAA0-EC7E5ED471D8}" srcOrd="1" destOrd="0" parTransId="{8A5A395B-848B-4724-BDBE-2A98D1704C15}" sibTransId="{6FA6E1D2-F780-4C38-AC1F-29144F75B88C}"/>
    <dgm:cxn modelId="{8806560C-688A-4B3A-83E2-5238B230D193}" srcId="{B48BC48A-F881-4C23-95EA-2FCD2B834102}" destId="{2F459F4E-DFE9-4F18-AB7C-54632772D0B1}" srcOrd="2" destOrd="0" parTransId="{1A91D664-416E-40E0-9E1D-02906F2F4998}" sibTransId="{501A5123-33E1-43AF-AA07-DBF995F3DC27}"/>
    <dgm:cxn modelId="{37228551-571E-46D0-BB08-946C31CAF130}" type="presOf" srcId="{2F459F4E-DFE9-4F18-AB7C-54632772D0B1}" destId="{3C408F43-9A43-4087-B1B4-0C0349F6C37C}" srcOrd="0" destOrd="0" presId="urn:microsoft.com/office/officeart/2005/8/layout/bProcess3"/>
    <dgm:cxn modelId="{177278C4-37BC-4DF7-87E6-4E95FB1BEE43}" type="presOf" srcId="{6FA6E1D2-F780-4C38-AC1F-29144F75B88C}" destId="{17E7359A-19C2-46A2-86C7-137A66C3B290}" srcOrd="1" destOrd="0" presId="urn:microsoft.com/office/officeart/2005/8/layout/bProcess3"/>
    <dgm:cxn modelId="{99BC4736-C4D3-4993-A7B1-E0CB1D1797BE}" type="presOf" srcId="{A67D1EEE-6C02-4D1B-8997-36766902844B}" destId="{ED4DF754-B84D-40AE-A35E-B42DAE411B97}" srcOrd="0" destOrd="0" presId="urn:microsoft.com/office/officeart/2005/8/layout/bProcess3"/>
    <dgm:cxn modelId="{3C6939CD-AC0D-4672-B8A6-0985708953E5}" type="presOf" srcId="{B48BC48A-F881-4C23-95EA-2FCD2B834102}" destId="{4DAB4A8A-B8FB-4991-9B2A-124CEC4B7020}" srcOrd="0" destOrd="0" presId="urn:microsoft.com/office/officeart/2005/8/layout/bProcess3"/>
    <dgm:cxn modelId="{02C1C82D-0FC0-4F22-9970-FA6E32C3815C}" type="presOf" srcId="{6FA6E1D2-F780-4C38-AC1F-29144F75B88C}" destId="{16F4DD4C-7245-4A6A-9E38-DA85A2EDB4DE}" srcOrd="0" destOrd="0" presId="urn:microsoft.com/office/officeart/2005/8/layout/bProcess3"/>
    <dgm:cxn modelId="{40C4CB19-87E7-49F3-B153-7E58CE28205B}" type="presParOf" srcId="{4DAB4A8A-B8FB-4991-9B2A-124CEC4B7020}" destId="{ED4DF754-B84D-40AE-A35E-B42DAE411B97}" srcOrd="0" destOrd="0" presId="urn:microsoft.com/office/officeart/2005/8/layout/bProcess3"/>
    <dgm:cxn modelId="{DBA25AF4-9CBA-4DD8-8AE3-C0DC1C206D97}" type="presParOf" srcId="{4DAB4A8A-B8FB-4991-9B2A-124CEC4B7020}" destId="{7440615C-C901-445E-8684-7C426CA0C132}" srcOrd="1" destOrd="0" presId="urn:microsoft.com/office/officeart/2005/8/layout/bProcess3"/>
    <dgm:cxn modelId="{744ECE52-EDFA-4257-B7F7-41124C316060}" type="presParOf" srcId="{7440615C-C901-445E-8684-7C426CA0C132}" destId="{05BD6C48-DB19-4C71-B164-9A5640AE5681}" srcOrd="0" destOrd="0" presId="urn:microsoft.com/office/officeart/2005/8/layout/bProcess3"/>
    <dgm:cxn modelId="{349A4EA2-980D-4EE1-824E-8A34389A636D}" type="presParOf" srcId="{4DAB4A8A-B8FB-4991-9B2A-124CEC4B7020}" destId="{1C58A579-C5A7-4A24-A8C0-2212684E9894}" srcOrd="2" destOrd="0" presId="urn:microsoft.com/office/officeart/2005/8/layout/bProcess3"/>
    <dgm:cxn modelId="{850176BC-0817-4617-8A73-7EBC52677C59}" type="presParOf" srcId="{4DAB4A8A-B8FB-4991-9B2A-124CEC4B7020}" destId="{16F4DD4C-7245-4A6A-9E38-DA85A2EDB4DE}" srcOrd="3" destOrd="0" presId="urn:microsoft.com/office/officeart/2005/8/layout/bProcess3"/>
    <dgm:cxn modelId="{1F7D8F43-8162-4975-B9A1-0D0ADAA7D178}" type="presParOf" srcId="{16F4DD4C-7245-4A6A-9E38-DA85A2EDB4DE}" destId="{17E7359A-19C2-46A2-86C7-137A66C3B290}" srcOrd="0" destOrd="0" presId="urn:microsoft.com/office/officeart/2005/8/layout/bProcess3"/>
    <dgm:cxn modelId="{1C1249B0-EF65-4B97-A8ED-CD10A0CE403A}" type="presParOf" srcId="{4DAB4A8A-B8FB-4991-9B2A-124CEC4B7020}" destId="{3C408F43-9A43-4087-B1B4-0C0349F6C37C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3BC587CA-DD37-405A-AB8D-A7D1FF5216A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0988EBB-093B-4417-8CF8-A345728B6930}">
      <dgm:prSet phldrT="[Texto]" custT="1"/>
      <dgm:spPr/>
      <dgm:t>
        <a:bodyPr/>
        <a:lstStyle/>
        <a:p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/>
          </a:r>
          <a:br>
            <a:rPr lang="es-MX" sz="2800" dirty="0" smtClean="0"/>
          </a:br>
          <a:r>
            <a:rPr lang="es-MX" sz="2800" dirty="0" smtClean="0"/>
            <a:t>4. El proyecto ejecutado por los autores, utiliza un diseño y una metodología de carácter focalizado. ¿Cuáles serían los errores y las limitaciones de éstas decisiones?</a:t>
          </a:r>
          <a:endParaRPr lang="es-ES" sz="2800" dirty="0"/>
        </a:p>
      </dgm:t>
    </dgm:pt>
    <dgm:pt modelId="{C26F1C48-D346-405F-B9E6-459492E465FD}" type="parTrans" cxnId="{0ECEA81C-F5BA-4F6B-8F2D-18F4BDAC3B73}">
      <dgm:prSet/>
      <dgm:spPr/>
      <dgm:t>
        <a:bodyPr/>
        <a:lstStyle/>
        <a:p>
          <a:endParaRPr lang="es-ES"/>
        </a:p>
      </dgm:t>
    </dgm:pt>
    <dgm:pt modelId="{23858D7A-E735-4A93-8025-8955B7A42900}" type="sibTrans" cxnId="{0ECEA81C-F5BA-4F6B-8F2D-18F4BDAC3B73}">
      <dgm:prSet/>
      <dgm:spPr/>
      <dgm:t>
        <a:bodyPr/>
        <a:lstStyle/>
        <a:p>
          <a:endParaRPr lang="es-ES"/>
        </a:p>
      </dgm:t>
    </dgm:pt>
    <dgm:pt modelId="{0BC7D867-3C5A-4FB2-83CB-59EC9AEDCBE6}">
      <dgm:prSet phldrT="[Texto]" custT="1"/>
      <dgm:spPr/>
      <dgm:t>
        <a:bodyPr/>
        <a:lstStyle/>
        <a:p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1000" dirty="0" smtClean="0"/>
            <a:t/>
          </a:r>
          <a:br>
            <a:rPr lang="es-ES" sz="1000" dirty="0" smtClean="0"/>
          </a:br>
          <a:r>
            <a:rPr lang="es-ES" sz="2800" dirty="0" smtClean="0"/>
            <a:t>4.1</a:t>
          </a:r>
          <a:r>
            <a:rPr lang="es-MX" sz="2800" dirty="0" smtClean="0"/>
            <a:t>Es un proceso discriminatorio, excluyente y segregacionista al interior de una comunidad en cuestión</a:t>
          </a:r>
          <a:endParaRPr lang="es-ES" sz="2800" dirty="0"/>
        </a:p>
      </dgm:t>
    </dgm:pt>
    <dgm:pt modelId="{8D1CE6B1-75B5-4D5D-85EA-55B3CB59CB71}" type="parTrans" cxnId="{ACDB77D0-0888-4B51-8E5C-86037F2BF318}">
      <dgm:prSet/>
      <dgm:spPr/>
      <dgm:t>
        <a:bodyPr/>
        <a:lstStyle/>
        <a:p>
          <a:endParaRPr lang="es-ES"/>
        </a:p>
      </dgm:t>
    </dgm:pt>
    <dgm:pt modelId="{8AA8DE4A-A176-4E64-B823-0324CDA57B00}" type="sibTrans" cxnId="{ACDB77D0-0888-4B51-8E5C-86037F2BF318}">
      <dgm:prSet/>
      <dgm:spPr/>
      <dgm:t>
        <a:bodyPr/>
        <a:lstStyle/>
        <a:p>
          <a:endParaRPr lang="es-ES"/>
        </a:p>
      </dgm:t>
    </dgm:pt>
    <dgm:pt modelId="{00B8D430-83B6-4796-BE6B-0B35D1C46229}">
      <dgm:prSet phldrT="[Texto]" custT="1"/>
      <dgm:spPr/>
      <dgm:t>
        <a:bodyPr/>
        <a:lstStyle/>
        <a:p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/>
          </a:r>
          <a:br>
            <a:rPr lang="es-ES" sz="2400" dirty="0" smtClean="0"/>
          </a:br>
          <a:r>
            <a:rPr lang="es-ES" sz="2400" dirty="0" smtClean="0"/>
            <a:t>4.2</a:t>
          </a:r>
          <a:r>
            <a:rPr lang="es-MX" sz="2400" dirty="0" smtClean="0"/>
            <a:t>La decisión de quién entra  no al programa está basado en un criterio de selección: clientelista, o electoral en lo político e ideológico en lo familiar. Es decir “su hijo entra al programa y el suyo, no” etc.</a:t>
          </a:r>
          <a:endParaRPr lang="es-ES" sz="2400" dirty="0"/>
        </a:p>
      </dgm:t>
    </dgm:pt>
    <dgm:pt modelId="{D7040087-F5E3-4F15-B783-19E6F4F96014}" type="parTrans" cxnId="{EBC7E4BB-1417-4CDC-8D4C-89247DDB50C3}">
      <dgm:prSet/>
      <dgm:spPr/>
      <dgm:t>
        <a:bodyPr/>
        <a:lstStyle/>
        <a:p>
          <a:endParaRPr lang="es-ES"/>
        </a:p>
      </dgm:t>
    </dgm:pt>
    <dgm:pt modelId="{6456FF59-357A-46CF-91CC-A02FB55393C5}" type="sibTrans" cxnId="{EBC7E4BB-1417-4CDC-8D4C-89247DDB50C3}">
      <dgm:prSet/>
      <dgm:spPr/>
      <dgm:t>
        <a:bodyPr/>
        <a:lstStyle/>
        <a:p>
          <a:endParaRPr lang="es-ES"/>
        </a:p>
      </dgm:t>
    </dgm:pt>
    <dgm:pt modelId="{DDEA1967-5EE2-4221-A19A-5CAE2B9FC03E}" type="pres">
      <dgm:prSet presAssocID="{3BC587CA-DD37-405A-AB8D-A7D1FF5216A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23B57FA-FF58-4DE0-A201-E6296848814C}" type="pres">
      <dgm:prSet presAssocID="{20988EBB-093B-4417-8CF8-A345728B6930}" presName="compNode" presStyleCnt="0"/>
      <dgm:spPr/>
    </dgm:pt>
    <dgm:pt modelId="{E3B242FE-AD21-41B5-B097-0A6220013DB5}" type="pres">
      <dgm:prSet presAssocID="{20988EBB-093B-4417-8CF8-A345728B6930}" presName="aNode" presStyleLbl="bgShp" presStyleIdx="0" presStyleCnt="3"/>
      <dgm:spPr/>
      <dgm:t>
        <a:bodyPr/>
        <a:lstStyle/>
        <a:p>
          <a:endParaRPr lang="es-ES"/>
        </a:p>
      </dgm:t>
    </dgm:pt>
    <dgm:pt modelId="{15C7BFE4-AC2D-4351-8437-B62FAC0F715A}" type="pres">
      <dgm:prSet presAssocID="{20988EBB-093B-4417-8CF8-A345728B6930}" presName="textNode" presStyleLbl="bgShp" presStyleIdx="0" presStyleCnt="3"/>
      <dgm:spPr/>
      <dgm:t>
        <a:bodyPr/>
        <a:lstStyle/>
        <a:p>
          <a:endParaRPr lang="es-ES"/>
        </a:p>
      </dgm:t>
    </dgm:pt>
    <dgm:pt modelId="{EF160772-F06D-4B73-99DB-F305D706FF33}" type="pres">
      <dgm:prSet presAssocID="{20988EBB-093B-4417-8CF8-A345728B6930}" presName="compChildNode" presStyleCnt="0"/>
      <dgm:spPr/>
    </dgm:pt>
    <dgm:pt modelId="{02310E6C-D4F3-4867-A126-A0842D62569C}" type="pres">
      <dgm:prSet presAssocID="{20988EBB-093B-4417-8CF8-A345728B6930}" presName="theInnerList" presStyleCnt="0"/>
      <dgm:spPr/>
    </dgm:pt>
    <dgm:pt modelId="{D897239D-1A81-49D9-87BF-675E48786FDD}" type="pres">
      <dgm:prSet presAssocID="{20988EBB-093B-4417-8CF8-A345728B6930}" presName="aSpace" presStyleCnt="0"/>
      <dgm:spPr/>
    </dgm:pt>
    <dgm:pt modelId="{19B3D69A-16A0-4A60-A06A-EB09AEF4533C}" type="pres">
      <dgm:prSet presAssocID="{0BC7D867-3C5A-4FB2-83CB-59EC9AEDCBE6}" presName="compNode" presStyleCnt="0"/>
      <dgm:spPr/>
    </dgm:pt>
    <dgm:pt modelId="{D96492FF-7DEE-4885-859D-BC7FDE030357}" type="pres">
      <dgm:prSet presAssocID="{0BC7D867-3C5A-4FB2-83CB-59EC9AEDCBE6}" presName="aNode" presStyleLbl="bgShp" presStyleIdx="1" presStyleCnt="3"/>
      <dgm:spPr/>
      <dgm:t>
        <a:bodyPr/>
        <a:lstStyle/>
        <a:p>
          <a:endParaRPr lang="es-ES"/>
        </a:p>
      </dgm:t>
    </dgm:pt>
    <dgm:pt modelId="{757BB746-4DE5-42A8-B0C6-47569823DC31}" type="pres">
      <dgm:prSet presAssocID="{0BC7D867-3C5A-4FB2-83CB-59EC9AEDCBE6}" presName="textNode" presStyleLbl="bgShp" presStyleIdx="1" presStyleCnt="3"/>
      <dgm:spPr/>
      <dgm:t>
        <a:bodyPr/>
        <a:lstStyle/>
        <a:p>
          <a:endParaRPr lang="es-ES"/>
        </a:p>
      </dgm:t>
    </dgm:pt>
    <dgm:pt modelId="{ED484E95-42F1-4C8D-B2E0-7C4AEF07F373}" type="pres">
      <dgm:prSet presAssocID="{0BC7D867-3C5A-4FB2-83CB-59EC9AEDCBE6}" presName="compChildNode" presStyleCnt="0"/>
      <dgm:spPr/>
    </dgm:pt>
    <dgm:pt modelId="{D68E967C-BDA4-4464-8380-B09A85A06310}" type="pres">
      <dgm:prSet presAssocID="{0BC7D867-3C5A-4FB2-83CB-59EC9AEDCBE6}" presName="theInnerList" presStyleCnt="0"/>
      <dgm:spPr/>
    </dgm:pt>
    <dgm:pt modelId="{00976C21-B830-42AD-B46B-5B0D3026037E}" type="pres">
      <dgm:prSet presAssocID="{0BC7D867-3C5A-4FB2-83CB-59EC9AEDCBE6}" presName="aSpace" presStyleCnt="0"/>
      <dgm:spPr/>
    </dgm:pt>
    <dgm:pt modelId="{0C446473-E632-4648-BA09-9306E8E6B221}" type="pres">
      <dgm:prSet presAssocID="{00B8D430-83B6-4796-BE6B-0B35D1C46229}" presName="compNode" presStyleCnt="0"/>
      <dgm:spPr/>
    </dgm:pt>
    <dgm:pt modelId="{AD6F6916-6F95-4545-A58C-C43630FA8029}" type="pres">
      <dgm:prSet presAssocID="{00B8D430-83B6-4796-BE6B-0B35D1C46229}" presName="aNode" presStyleLbl="bgShp" presStyleIdx="2" presStyleCnt="3"/>
      <dgm:spPr/>
      <dgm:t>
        <a:bodyPr/>
        <a:lstStyle/>
        <a:p>
          <a:endParaRPr lang="es-ES"/>
        </a:p>
      </dgm:t>
    </dgm:pt>
    <dgm:pt modelId="{6636FB2E-A293-44EC-A6FB-A65C15793F2C}" type="pres">
      <dgm:prSet presAssocID="{00B8D430-83B6-4796-BE6B-0B35D1C46229}" presName="textNode" presStyleLbl="bgShp" presStyleIdx="2" presStyleCnt="3"/>
      <dgm:spPr/>
      <dgm:t>
        <a:bodyPr/>
        <a:lstStyle/>
        <a:p>
          <a:endParaRPr lang="es-ES"/>
        </a:p>
      </dgm:t>
    </dgm:pt>
    <dgm:pt modelId="{C2561E79-CCA0-49EF-9B6C-5F58B00947FA}" type="pres">
      <dgm:prSet presAssocID="{00B8D430-83B6-4796-BE6B-0B35D1C46229}" presName="compChildNode" presStyleCnt="0"/>
      <dgm:spPr/>
    </dgm:pt>
    <dgm:pt modelId="{2402B737-B0DD-4955-AFD0-BD110F9B2CEE}" type="pres">
      <dgm:prSet presAssocID="{00B8D430-83B6-4796-BE6B-0B35D1C46229}" presName="theInnerList" presStyleCnt="0"/>
      <dgm:spPr/>
    </dgm:pt>
  </dgm:ptLst>
  <dgm:cxnLst>
    <dgm:cxn modelId="{90066177-D1B1-40EF-8B4B-8F0351A0532A}" type="presOf" srcId="{00B8D430-83B6-4796-BE6B-0B35D1C46229}" destId="{6636FB2E-A293-44EC-A6FB-A65C15793F2C}" srcOrd="1" destOrd="0" presId="urn:microsoft.com/office/officeart/2005/8/layout/lProcess2"/>
    <dgm:cxn modelId="{F613E146-22E5-4764-8B76-439C83A7D519}" type="presOf" srcId="{20988EBB-093B-4417-8CF8-A345728B6930}" destId="{15C7BFE4-AC2D-4351-8437-B62FAC0F715A}" srcOrd="1" destOrd="0" presId="urn:microsoft.com/office/officeart/2005/8/layout/lProcess2"/>
    <dgm:cxn modelId="{AA2D9093-2A6F-4BF6-863E-4E1DBCB4A471}" type="presOf" srcId="{0BC7D867-3C5A-4FB2-83CB-59EC9AEDCBE6}" destId="{757BB746-4DE5-42A8-B0C6-47569823DC31}" srcOrd="1" destOrd="0" presId="urn:microsoft.com/office/officeart/2005/8/layout/lProcess2"/>
    <dgm:cxn modelId="{0ECEA81C-F5BA-4F6B-8F2D-18F4BDAC3B73}" srcId="{3BC587CA-DD37-405A-AB8D-A7D1FF5216AA}" destId="{20988EBB-093B-4417-8CF8-A345728B6930}" srcOrd="0" destOrd="0" parTransId="{C26F1C48-D346-405F-B9E6-459492E465FD}" sibTransId="{23858D7A-E735-4A93-8025-8955B7A42900}"/>
    <dgm:cxn modelId="{6025C72F-2B5E-4353-9599-D87F307B1079}" type="presOf" srcId="{20988EBB-093B-4417-8CF8-A345728B6930}" destId="{E3B242FE-AD21-41B5-B097-0A6220013DB5}" srcOrd="0" destOrd="0" presId="urn:microsoft.com/office/officeart/2005/8/layout/lProcess2"/>
    <dgm:cxn modelId="{EBC7E4BB-1417-4CDC-8D4C-89247DDB50C3}" srcId="{3BC587CA-DD37-405A-AB8D-A7D1FF5216AA}" destId="{00B8D430-83B6-4796-BE6B-0B35D1C46229}" srcOrd="2" destOrd="0" parTransId="{D7040087-F5E3-4F15-B783-19E6F4F96014}" sibTransId="{6456FF59-357A-46CF-91CC-A02FB55393C5}"/>
    <dgm:cxn modelId="{F4B9FD6C-3800-49BC-921D-5DE9C3A5A617}" type="presOf" srcId="{3BC587CA-DD37-405A-AB8D-A7D1FF5216AA}" destId="{DDEA1967-5EE2-4221-A19A-5CAE2B9FC03E}" srcOrd="0" destOrd="0" presId="urn:microsoft.com/office/officeart/2005/8/layout/lProcess2"/>
    <dgm:cxn modelId="{379BA6DC-89F1-448B-AADA-C64138FDCE27}" type="presOf" srcId="{00B8D430-83B6-4796-BE6B-0B35D1C46229}" destId="{AD6F6916-6F95-4545-A58C-C43630FA8029}" srcOrd="0" destOrd="0" presId="urn:microsoft.com/office/officeart/2005/8/layout/lProcess2"/>
    <dgm:cxn modelId="{8DF58DF2-2C96-4C9C-8393-E866B51A7A7A}" type="presOf" srcId="{0BC7D867-3C5A-4FB2-83CB-59EC9AEDCBE6}" destId="{D96492FF-7DEE-4885-859D-BC7FDE030357}" srcOrd="0" destOrd="0" presId="urn:microsoft.com/office/officeart/2005/8/layout/lProcess2"/>
    <dgm:cxn modelId="{ACDB77D0-0888-4B51-8E5C-86037F2BF318}" srcId="{3BC587CA-DD37-405A-AB8D-A7D1FF5216AA}" destId="{0BC7D867-3C5A-4FB2-83CB-59EC9AEDCBE6}" srcOrd="1" destOrd="0" parTransId="{8D1CE6B1-75B5-4D5D-85EA-55B3CB59CB71}" sibTransId="{8AA8DE4A-A176-4E64-B823-0324CDA57B00}"/>
    <dgm:cxn modelId="{8E36D63E-203A-49D5-A7E9-5F260B5BDA6B}" type="presParOf" srcId="{DDEA1967-5EE2-4221-A19A-5CAE2B9FC03E}" destId="{423B57FA-FF58-4DE0-A201-E6296848814C}" srcOrd="0" destOrd="0" presId="urn:microsoft.com/office/officeart/2005/8/layout/lProcess2"/>
    <dgm:cxn modelId="{7F0E6327-6EA8-4421-BBAD-CF7544DB78D4}" type="presParOf" srcId="{423B57FA-FF58-4DE0-A201-E6296848814C}" destId="{E3B242FE-AD21-41B5-B097-0A6220013DB5}" srcOrd="0" destOrd="0" presId="urn:microsoft.com/office/officeart/2005/8/layout/lProcess2"/>
    <dgm:cxn modelId="{59DCF54B-D698-47D3-9F7A-158F3FE351AF}" type="presParOf" srcId="{423B57FA-FF58-4DE0-A201-E6296848814C}" destId="{15C7BFE4-AC2D-4351-8437-B62FAC0F715A}" srcOrd="1" destOrd="0" presId="urn:microsoft.com/office/officeart/2005/8/layout/lProcess2"/>
    <dgm:cxn modelId="{A29D9DA5-7321-47CB-B258-04D44F544B3A}" type="presParOf" srcId="{423B57FA-FF58-4DE0-A201-E6296848814C}" destId="{EF160772-F06D-4B73-99DB-F305D706FF33}" srcOrd="2" destOrd="0" presId="urn:microsoft.com/office/officeart/2005/8/layout/lProcess2"/>
    <dgm:cxn modelId="{803F5802-1DA5-4230-B49A-4D7E910370F5}" type="presParOf" srcId="{EF160772-F06D-4B73-99DB-F305D706FF33}" destId="{02310E6C-D4F3-4867-A126-A0842D62569C}" srcOrd="0" destOrd="0" presId="urn:microsoft.com/office/officeart/2005/8/layout/lProcess2"/>
    <dgm:cxn modelId="{288166A7-C6C5-417E-956A-01EF3CA31BD5}" type="presParOf" srcId="{DDEA1967-5EE2-4221-A19A-5CAE2B9FC03E}" destId="{D897239D-1A81-49D9-87BF-675E48786FDD}" srcOrd="1" destOrd="0" presId="urn:microsoft.com/office/officeart/2005/8/layout/lProcess2"/>
    <dgm:cxn modelId="{601AD3B6-EBA4-42BF-ACD3-81DF639E34F2}" type="presParOf" srcId="{DDEA1967-5EE2-4221-A19A-5CAE2B9FC03E}" destId="{19B3D69A-16A0-4A60-A06A-EB09AEF4533C}" srcOrd="2" destOrd="0" presId="urn:microsoft.com/office/officeart/2005/8/layout/lProcess2"/>
    <dgm:cxn modelId="{FEFD74B8-1997-4524-BF58-589F31FF0747}" type="presParOf" srcId="{19B3D69A-16A0-4A60-A06A-EB09AEF4533C}" destId="{D96492FF-7DEE-4885-859D-BC7FDE030357}" srcOrd="0" destOrd="0" presId="urn:microsoft.com/office/officeart/2005/8/layout/lProcess2"/>
    <dgm:cxn modelId="{B3D8ED99-BE49-42BE-8AFF-B0AD4A671E10}" type="presParOf" srcId="{19B3D69A-16A0-4A60-A06A-EB09AEF4533C}" destId="{757BB746-4DE5-42A8-B0C6-47569823DC31}" srcOrd="1" destOrd="0" presId="urn:microsoft.com/office/officeart/2005/8/layout/lProcess2"/>
    <dgm:cxn modelId="{9BCD95ED-F02B-4DB6-B74A-19CC655B7253}" type="presParOf" srcId="{19B3D69A-16A0-4A60-A06A-EB09AEF4533C}" destId="{ED484E95-42F1-4C8D-B2E0-7C4AEF07F373}" srcOrd="2" destOrd="0" presId="urn:microsoft.com/office/officeart/2005/8/layout/lProcess2"/>
    <dgm:cxn modelId="{A6BC0880-5389-4FC3-AC39-15E2925C6C5F}" type="presParOf" srcId="{ED484E95-42F1-4C8D-B2E0-7C4AEF07F373}" destId="{D68E967C-BDA4-4464-8380-B09A85A06310}" srcOrd="0" destOrd="0" presId="urn:microsoft.com/office/officeart/2005/8/layout/lProcess2"/>
    <dgm:cxn modelId="{8BA1A831-DA98-453B-8167-A2C0D1D14BBF}" type="presParOf" srcId="{DDEA1967-5EE2-4221-A19A-5CAE2B9FC03E}" destId="{00976C21-B830-42AD-B46B-5B0D3026037E}" srcOrd="3" destOrd="0" presId="urn:microsoft.com/office/officeart/2005/8/layout/lProcess2"/>
    <dgm:cxn modelId="{7C9B3573-96B1-49A9-AC1B-71E875C14D74}" type="presParOf" srcId="{DDEA1967-5EE2-4221-A19A-5CAE2B9FC03E}" destId="{0C446473-E632-4648-BA09-9306E8E6B221}" srcOrd="4" destOrd="0" presId="urn:microsoft.com/office/officeart/2005/8/layout/lProcess2"/>
    <dgm:cxn modelId="{ADCCFDB0-E029-4EBA-A9B9-91F9EDBE8868}" type="presParOf" srcId="{0C446473-E632-4648-BA09-9306E8E6B221}" destId="{AD6F6916-6F95-4545-A58C-C43630FA8029}" srcOrd="0" destOrd="0" presId="urn:microsoft.com/office/officeart/2005/8/layout/lProcess2"/>
    <dgm:cxn modelId="{45A66327-1398-4BDC-A37E-5967BFEDE54D}" type="presParOf" srcId="{0C446473-E632-4648-BA09-9306E8E6B221}" destId="{6636FB2E-A293-44EC-A6FB-A65C15793F2C}" srcOrd="1" destOrd="0" presId="urn:microsoft.com/office/officeart/2005/8/layout/lProcess2"/>
    <dgm:cxn modelId="{56D353B5-584A-494D-B67B-D07967FDA4AF}" type="presParOf" srcId="{0C446473-E632-4648-BA09-9306E8E6B221}" destId="{C2561E79-CCA0-49EF-9B6C-5F58B00947FA}" srcOrd="2" destOrd="0" presId="urn:microsoft.com/office/officeart/2005/8/layout/lProcess2"/>
    <dgm:cxn modelId="{C0A170FD-1AC9-4753-B6F1-2BC46322876E}" type="presParOf" srcId="{C2561E79-CCA0-49EF-9B6C-5F58B00947FA}" destId="{2402B737-B0DD-4955-AFD0-BD110F9B2CEE}" srcOrd="0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9739EB24-352A-4009-9749-2438133926CD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75B9F12-DD0F-4ACA-BB9A-57B223AADB00}">
      <dgm:prSet phldrT="[Texto]" custT="1"/>
      <dgm:spPr/>
      <dgm:t>
        <a:bodyPr/>
        <a:lstStyle/>
        <a:p>
          <a:r>
            <a:rPr lang="es-ES" sz="2800" dirty="0" smtClean="0"/>
            <a:t>5. </a:t>
          </a:r>
          <a:r>
            <a:rPr lang="es-MX" sz="2800" dirty="0" smtClean="0"/>
            <a:t>La decisión de 2focalizar” el programa, trajo consigo los siguientes problemas:</a:t>
          </a:r>
          <a:endParaRPr lang="es-ES" sz="2800" dirty="0"/>
        </a:p>
      </dgm:t>
    </dgm:pt>
    <dgm:pt modelId="{2925F830-12CA-4AD1-B849-DC6B3D69379D}" type="parTrans" cxnId="{71E2B06C-910A-4918-8AAC-32ACD2C7AFB4}">
      <dgm:prSet/>
      <dgm:spPr/>
      <dgm:t>
        <a:bodyPr/>
        <a:lstStyle/>
        <a:p>
          <a:endParaRPr lang="es-ES"/>
        </a:p>
      </dgm:t>
    </dgm:pt>
    <dgm:pt modelId="{1E113AA0-5E56-4FD5-B6D2-23888912AAD0}" type="sibTrans" cxnId="{71E2B06C-910A-4918-8AAC-32ACD2C7AFB4}">
      <dgm:prSet/>
      <dgm:spPr/>
      <dgm:t>
        <a:bodyPr/>
        <a:lstStyle/>
        <a:p>
          <a:endParaRPr lang="es-ES"/>
        </a:p>
      </dgm:t>
    </dgm:pt>
    <dgm:pt modelId="{6AC6C87D-F445-4DA1-BFA9-DEC61B3E79E5}">
      <dgm:prSet phldrT="[Texto]"/>
      <dgm:spPr/>
      <dgm:t>
        <a:bodyPr/>
        <a:lstStyle/>
        <a:p>
          <a:r>
            <a:rPr lang="es-ES" dirty="0" smtClean="0"/>
            <a:t>5.1</a:t>
          </a:r>
          <a:r>
            <a:rPr lang="es-MX" dirty="0" smtClean="0"/>
            <a:t>¿Por qué 440 niños entran al programa en la comunidad en cuestión y no los 800 niños que ella posee con característica socioeconómica familiar en condiciones de pobreza y/o de pobreza extrema?</a:t>
          </a:r>
          <a:endParaRPr lang="es-ES" dirty="0"/>
        </a:p>
      </dgm:t>
    </dgm:pt>
    <dgm:pt modelId="{79B29F63-0228-4161-8914-6F6D6BDFA42F}" type="parTrans" cxnId="{DC02DB54-F05F-4059-A0B9-E6F2A54742D4}">
      <dgm:prSet/>
      <dgm:spPr/>
      <dgm:t>
        <a:bodyPr/>
        <a:lstStyle/>
        <a:p>
          <a:endParaRPr lang="es-ES"/>
        </a:p>
      </dgm:t>
    </dgm:pt>
    <dgm:pt modelId="{40C2C4B5-F03D-45E1-942F-BE516B0BB770}" type="sibTrans" cxnId="{DC02DB54-F05F-4059-A0B9-E6F2A54742D4}">
      <dgm:prSet/>
      <dgm:spPr/>
      <dgm:t>
        <a:bodyPr/>
        <a:lstStyle/>
        <a:p>
          <a:endParaRPr lang="es-ES"/>
        </a:p>
      </dgm:t>
    </dgm:pt>
    <dgm:pt modelId="{91F923B4-6525-4D88-8A3C-528E5DD3FB58}">
      <dgm:prSet phldrT="[Texto]" custT="1"/>
      <dgm:spPr/>
      <dgm:t>
        <a:bodyPr/>
        <a:lstStyle/>
        <a:p>
          <a:r>
            <a:rPr lang="es-MX" sz="2000" dirty="0" smtClean="0"/>
            <a:t>de </a:t>
          </a:r>
          <a:r>
            <a:rPr lang="es-MX" sz="2000" dirty="0" smtClean="0"/>
            <a:t>éste y decremente en algún % los índices de desnutrición prevalecientes como un todo, evitando la segmentación y división entre éstas?</a:t>
          </a:r>
          <a:endParaRPr lang="es-ES" sz="2000" dirty="0"/>
        </a:p>
      </dgm:t>
    </dgm:pt>
    <dgm:pt modelId="{F182DBE1-7BFD-4DE7-A5B7-2BB111DFA314}" type="parTrans" cxnId="{8A794D0E-1DB3-4150-B4D3-124C50FB6CE8}">
      <dgm:prSet/>
      <dgm:spPr/>
      <dgm:t>
        <a:bodyPr/>
        <a:lstStyle/>
        <a:p>
          <a:endParaRPr lang="es-ES"/>
        </a:p>
      </dgm:t>
    </dgm:pt>
    <dgm:pt modelId="{06B80B92-3425-4A60-937A-635A07C0F90F}" type="sibTrans" cxnId="{8A794D0E-1DB3-4150-B4D3-124C50FB6CE8}">
      <dgm:prSet/>
      <dgm:spPr/>
      <dgm:t>
        <a:bodyPr/>
        <a:lstStyle/>
        <a:p>
          <a:endParaRPr lang="es-ES"/>
        </a:p>
      </dgm:t>
    </dgm:pt>
    <dgm:pt modelId="{1139C754-082D-4199-89C1-FF6350031A9E}" type="pres">
      <dgm:prSet presAssocID="{9739EB24-352A-4009-9749-2438133926C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A0AA09F-7AA5-40FD-AD20-7D8CB3EEB4B8}" type="pres">
      <dgm:prSet presAssocID="{375B9F12-DD0F-4ACA-BB9A-57B223AADB00}" presName="circle1" presStyleLbl="node1" presStyleIdx="0" presStyleCnt="3"/>
      <dgm:spPr/>
    </dgm:pt>
    <dgm:pt modelId="{A77C78F1-59C0-4362-9154-8C9832C7E946}" type="pres">
      <dgm:prSet presAssocID="{375B9F12-DD0F-4ACA-BB9A-57B223AADB00}" presName="space" presStyleCnt="0"/>
      <dgm:spPr/>
    </dgm:pt>
    <dgm:pt modelId="{2C9FA892-F3F6-4B41-8971-0E4607F1BFE5}" type="pres">
      <dgm:prSet presAssocID="{375B9F12-DD0F-4ACA-BB9A-57B223AADB00}" presName="rect1" presStyleLbl="alignAcc1" presStyleIdx="0" presStyleCnt="3" custLinFactNeighborY="-137"/>
      <dgm:spPr/>
      <dgm:t>
        <a:bodyPr/>
        <a:lstStyle/>
        <a:p>
          <a:endParaRPr lang="es-ES"/>
        </a:p>
      </dgm:t>
    </dgm:pt>
    <dgm:pt modelId="{C4BA2D7C-E255-4776-B95E-7A244B0CCC16}" type="pres">
      <dgm:prSet presAssocID="{6AC6C87D-F445-4DA1-BFA9-DEC61B3E79E5}" presName="vertSpace2" presStyleLbl="node1" presStyleIdx="0" presStyleCnt="3"/>
      <dgm:spPr/>
    </dgm:pt>
    <dgm:pt modelId="{F57B2B3F-8C64-42AC-ACA8-7E9A4FB9BBBE}" type="pres">
      <dgm:prSet presAssocID="{6AC6C87D-F445-4DA1-BFA9-DEC61B3E79E5}" presName="circle2" presStyleLbl="node1" presStyleIdx="1" presStyleCnt="3"/>
      <dgm:spPr/>
    </dgm:pt>
    <dgm:pt modelId="{980FEA8C-DC75-4B9D-A143-7D167C8F773C}" type="pres">
      <dgm:prSet presAssocID="{6AC6C87D-F445-4DA1-BFA9-DEC61B3E79E5}" presName="rect2" presStyleLbl="alignAcc1" presStyleIdx="1" presStyleCnt="3"/>
      <dgm:spPr/>
      <dgm:t>
        <a:bodyPr/>
        <a:lstStyle/>
        <a:p>
          <a:endParaRPr lang="es-ES"/>
        </a:p>
      </dgm:t>
    </dgm:pt>
    <dgm:pt modelId="{CCB162BA-F026-4514-A558-D9B9B6142FFD}" type="pres">
      <dgm:prSet presAssocID="{91F923B4-6525-4D88-8A3C-528E5DD3FB58}" presName="vertSpace3" presStyleLbl="node1" presStyleIdx="1" presStyleCnt="3"/>
      <dgm:spPr/>
    </dgm:pt>
    <dgm:pt modelId="{B2086138-AA33-436C-90BF-81FC984966E0}" type="pres">
      <dgm:prSet presAssocID="{91F923B4-6525-4D88-8A3C-528E5DD3FB58}" presName="circle3" presStyleLbl="node1" presStyleIdx="2" presStyleCnt="3"/>
      <dgm:spPr/>
    </dgm:pt>
    <dgm:pt modelId="{C01D40FC-B606-4D2C-8C9C-EB3F6006EA67}" type="pres">
      <dgm:prSet presAssocID="{91F923B4-6525-4D88-8A3C-528E5DD3FB58}" presName="rect3" presStyleLbl="alignAcc1" presStyleIdx="2" presStyleCnt="3"/>
      <dgm:spPr/>
      <dgm:t>
        <a:bodyPr/>
        <a:lstStyle/>
        <a:p>
          <a:endParaRPr lang="es-ES"/>
        </a:p>
      </dgm:t>
    </dgm:pt>
    <dgm:pt modelId="{2746E08A-C621-42EA-8874-9680B9AE8D97}" type="pres">
      <dgm:prSet presAssocID="{375B9F12-DD0F-4ACA-BB9A-57B223AADB00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C078F5-6994-4415-BB28-C170DACA7A98}" type="pres">
      <dgm:prSet presAssocID="{6AC6C87D-F445-4DA1-BFA9-DEC61B3E79E5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C3D82A-1665-404A-B778-796A1E2EF4C4}" type="pres">
      <dgm:prSet presAssocID="{91F923B4-6525-4D88-8A3C-528E5DD3FB58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C8E1F0-05BE-434F-9D98-BDEE3CAAAAC4}" type="presOf" srcId="{91F923B4-6525-4D88-8A3C-528E5DD3FB58}" destId="{C01D40FC-B606-4D2C-8C9C-EB3F6006EA67}" srcOrd="0" destOrd="0" presId="urn:microsoft.com/office/officeart/2005/8/layout/target3"/>
    <dgm:cxn modelId="{71E2B06C-910A-4918-8AAC-32ACD2C7AFB4}" srcId="{9739EB24-352A-4009-9749-2438133926CD}" destId="{375B9F12-DD0F-4ACA-BB9A-57B223AADB00}" srcOrd="0" destOrd="0" parTransId="{2925F830-12CA-4AD1-B849-DC6B3D69379D}" sibTransId="{1E113AA0-5E56-4FD5-B6D2-23888912AAD0}"/>
    <dgm:cxn modelId="{906131AB-A9FA-4564-ABB7-4139E8014ABB}" type="presOf" srcId="{6AC6C87D-F445-4DA1-BFA9-DEC61B3E79E5}" destId="{16C078F5-6994-4415-BB28-C170DACA7A98}" srcOrd="1" destOrd="0" presId="urn:microsoft.com/office/officeart/2005/8/layout/target3"/>
    <dgm:cxn modelId="{5775BF65-F2B2-4B6F-B9EA-D448A8DD7F03}" type="presOf" srcId="{91F923B4-6525-4D88-8A3C-528E5DD3FB58}" destId="{17C3D82A-1665-404A-B778-796A1E2EF4C4}" srcOrd="1" destOrd="0" presId="urn:microsoft.com/office/officeart/2005/8/layout/target3"/>
    <dgm:cxn modelId="{333E2C0F-899C-44AC-B9AA-8E9695E80213}" type="presOf" srcId="{6AC6C87D-F445-4DA1-BFA9-DEC61B3E79E5}" destId="{980FEA8C-DC75-4B9D-A143-7D167C8F773C}" srcOrd="0" destOrd="0" presId="urn:microsoft.com/office/officeart/2005/8/layout/target3"/>
    <dgm:cxn modelId="{DC02DB54-F05F-4059-A0B9-E6F2A54742D4}" srcId="{9739EB24-352A-4009-9749-2438133926CD}" destId="{6AC6C87D-F445-4DA1-BFA9-DEC61B3E79E5}" srcOrd="1" destOrd="0" parTransId="{79B29F63-0228-4161-8914-6F6D6BDFA42F}" sibTransId="{40C2C4B5-F03D-45E1-942F-BE516B0BB770}"/>
    <dgm:cxn modelId="{E051AE9B-F76B-44D2-99B8-247B6499BFDE}" type="presOf" srcId="{375B9F12-DD0F-4ACA-BB9A-57B223AADB00}" destId="{2C9FA892-F3F6-4B41-8971-0E4607F1BFE5}" srcOrd="0" destOrd="0" presId="urn:microsoft.com/office/officeart/2005/8/layout/target3"/>
    <dgm:cxn modelId="{8A794D0E-1DB3-4150-B4D3-124C50FB6CE8}" srcId="{9739EB24-352A-4009-9749-2438133926CD}" destId="{91F923B4-6525-4D88-8A3C-528E5DD3FB58}" srcOrd="2" destOrd="0" parTransId="{F182DBE1-7BFD-4DE7-A5B7-2BB111DFA314}" sibTransId="{06B80B92-3425-4A60-937A-635A07C0F90F}"/>
    <dgm:cxn modelId="{026160B8-5236-4E72-AB18-53EB963A6FE4}" type="presOf" srcId="{9739EB24-352A-4009-9749-2438133926CD}" destId="{1139C754-082D-4199-89C1-FF6350031A9E}" srcOrd="0" destOrd="0" presId="urn:microsoft.com/office/officeart/2005/8/layout/target3"/>
    <dgm:cxn modelId="{77A88A8A-27B2-4248-AF76-074D156BF606}" type="presOf" srcId="{375B9F12-DD0F-4ACA-BB9A-57B223AADB00}" destId="{2746E08A-C621-42EA-8874-9680B9AE8D97}" srcOrd="1" destOrd="0" presId="urn:microsoft.com/office/officeart/2005/8/layout/target3"/>
    <dgm:cxn modelId="{34B3FE4B-9A97-4EFC-9E20-F0232CBCBBB3}" type="presParOf" srcId="{1139C754-082D-4199-89C1-FF6350031A9E}" destId="{EA0AA09F-7AA5-40FD-AD20-7D8CB3EEB4B8}" srcOrd="0" destOrd="0" presId="urn:microsoft.com/office/officeart/2005/8/layout/target3"/>
    <dgm:cxn modelId="{5144E612-CF63-4568-BDB3-21BC9EE322C7}" type="presParOf" srcId="{1139C754-082D-4199-89C1-FF6350031A9E}" destId="{A77C78F1-59C0-4362-9154-8C9832C7E946}" srcOrd="1" destOrd="0" presId="urn:microsoft.com/office/officeart/2005/8/layout/target3"/>
    <dgm:cxn modelId="{C53144F5-DD41-4AEC-B615-4B2403567AAB}" type="presParOf" srcId="{1139C754-082D-4199-89C1-FF6350031A9E}" destId="{2C9FA892-F3F6-4B41-8971-0E4607F1BFE5}" srcOrd="2" destOrd="0" presId="urn:microsoft.com/office/officeart/2005/8/layout/target3"/>
    <dgm:cxn modelId="{6CE914B8-65AC-452F-8CCA-38D62B2430B2}" type="presParOf" srcId="{1139C754-082D-4199-89C1-FF6350031A9E}" destId="{C4BA2D7C-E255-4776-B95E-7A244B0CCC16}" srcOrd="3" destOrd="0" presId="urn:microsoft.com/office/officeart/2005/8/layout/target3"/>
    <dgm:cxn modelId="{DBF24B54-A73B-4B4B-BCBD-449C6A677BFB}" type="presParOf" srcId="{1139C754-082D-4199-89C1-FF6350031A9E}" destId="{F57B2B3F-8C64-42AC-ACA8-7E9A4FB9BBBE}" srcOrd="4" destOrd="0" presId="urn:microsoft.com/office/officeart/2005/8/layout/target3"/>
    <dgm:cxn modelId="{741A89EA-156D-4D90-BC37-2DFF7E194B6F}" type="presParOf" srcId="{1139C754-082D-4199-89C1-FF6350031A9E}" destId="{980FEA8C-DC75-4B9D-A143-7D167C8F773C}" srcOrd="5" destOrd="0" presId="urn:microsoft.com/office/officeart/2005/8/layout/target3"/>
    <dgm:cxn modelId="{E00B6F6B-F63C-4492-A51C-D79C4A7E96AC}" type="presParOf" srcId="{1139C754-082D-4199-89C1-FF6350031A9E}" destId="{CCB162BA-F026-4514-A558-D9B9B6142FFD}" srcOrd="6" destOrd="0" presId="urn:microsoft.com/office/officeart/2005/8/layout/target3"/>
    <dgm:cxn modelId="{8E5EB4F3-FE79-46E3-899A-FC47A53F2DCD}" type="presParOf" srcId="{1139C754-082D-4199-89C1-FF6350031A9E}" destId="{B2086138-AA33-436C-90BF-81FC984966E0}" srcOrd="7" destOrd="0" presId="urn:microsoft.com/office/officeart/2005/8/layout/target3"/>
    <dgm:cxn modelId="{67BC2E1E-50C5-4E11-97F9-CBAFA94CC846}" type="presParOf" srcId="{1139C754-082D-4199-89C1-FF6350031A9E}" destId="{C01D40FC-B606-4D2C-8C9C-EB3F6006EA67}" srcOrd="8" destOrd="0" presId="urn:microsoft.com/office/officeart/2005/8/layout/target3"/>
    <dgm:cxn modelId="{CBBC42B5-5B9C-454E-AC17-BA0002819DAD}" type="presParOf" srcId="{1139C754-082D-4199-89C1-FF6350031A9E}" destId="{2746E08A-C621-42EA-8874-9680B9AE8D97}" srcOrd="9" destOrd="0" presId="urn:microsoft.com/office/officeart/2005/8/layout/target3"/>
    <dgm:cxn modelId="{E86319E2-EEC5-46FB-936A-D29E47160C71}" type="presParOf" srcId="{1139C754-082D-4199-89C1-FF6350031A9E}" destId="{16C078F5-6994-4415-BB28-C170DACA7A98}" srcOrd="10" destOrd="0" presId="urn:microsoft.com/office/officeart/2005/8/layout/target3"/>
    <dgm:cxn modelId="{4A1BE113-36B2-45F8-9A4B-43BE441D3E59}" type="presParOf" srcId="{1139C754-082D-4199-89C1-FF6350031A9E}" destId="{17C3D82A-1665-404A-B778-796A1E2EF4C4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7BBCD3EB-1EC0-4F1E-8EC1-02A063C3E92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704FF9D-102B-4DAF-B241-C0C15B23CA1B}">
      <dgm:prSet phldrT="[Texto]" custT="1"/>
      <dgm:spPr/>
      <dgm:t>
        <a:bodyPr/>
        <a:lstStyle/>
        <a:p>
          <a:r>
            <a:rPr lang="es-ES" sz="1900" dirty="0" smtClean="0"/>
            <a:t>5.2</a:t>
          </a:r>
          <a:r>
            <a:rPr lang="es-MX" sz="1900" dirty="0" smtClean="0"/>
            <a:t>¿Por qué un presupuesto de 3000 a 4000 U$ para decrementar la desnutrición en el 1% en una población </a:t>
          </a:r>
          <a:endParaRPr lang="es-ES" sz="1900" dirty="0"/>
        </a:p>
      </dgm:t>
    </dgm:pt>
    <dgm:pt modelId="{A7835DD8-9999-4636-B861-BCE69B64A9F9}" type="parTrans" cxnId="{717DFCEB-708D-49CE-A19E-E53A610AAC21}">
      <dgm:prSet/>
      <dgm:spPr/>
      <dgm:t>
        <a:bodyPr/>
        <a:lstStyle/>
        <a:p>
          <a:endParaRPr lang="es-ES"/>
        </a:p>
      </dgm:t>
    </dgm:pt>
    <dgm:pt modelId="{2DEA3EE3-BFE5-41B0-AF1F-5F313FC29590}" type="sibTrans" cxnId="{717DFCEB-708D-49CE-A19E-E53A610AAC21}">
      <dgm:prSet/>
      <dgm:spPr/>
      <dgm:t>
        <a:bodyPr/>
        <a:lstStyle/>
        <a:p>
          <a:endParaRPr lang="es-ES"/>
        </a:p>
      </dgm:t>
    </dgm:pt>
    <dgm:pt modelId="{06BEC53C-1301-4C7B-AD51-2D9DA4590D05}">
      <dgm:prSet phldrT="[Texto]" custT="1"/>
      <dgm:spPr/>
      <dgm:t>
        <a:bodyPr/>
        <a:lstStyle/>
        <a:p>
          <a:r>
            <a:rPr lang="es-MX" sz="1800" dirty="0" smtClean="0"/>
            <a:t>focalizada de 440 niños y no un presupuesto superior entregado a la comunidad para que ella sea la que administre la gestión </a:t>
          </a:r>
          <a:endParaRPr lang="es-ES" sz="1800" dirty="0"/>
        </a:p>
      </dgm:t>
    </dgm:pt>
    <dgm:pt modelId="{306C871C-1818-4EFA-B2D8-DAB008017FD4}" type="parTrans" cxnId="{E1A290D2-955F-4362-AED5-5E686BB91C62}">
      <dgm:prSet/>
      <dgm:spPr/>
      <dgm:t>
        <a:bodyPr/>
        <a:lstStyle/>
        <a:p>
          <a:endParaRPr lang="es-ES"/>
        </a:p>
      </dgm:t>
    </dgm:pt>
    <dgm:pt modelId="{E643FD91-38A9-4F1D-9148-0E6FAF2F291A}" type="sibTrans" cxnId="{E1A290D2-955F-4362-AED5-5E686BB91C62}">
      <dgm:prSet/>
      <dgm:spPr/>
      <dgm:t>
        <a:bodyPr/>
        <a:lstStyle/>
        <a:p>
          <a:endParaRPr lang="es-ES"/>
        </a:p>
      </dgm:t>
    </dgm:pt>
    <dgm:pt modelId="{5F012010-CA22-4B54-BC03-F468E81B31C9}">
      <dgm:prSet phldrT="[Texto]" custT="1"/>
      <dgm:spPr/>
      <dgm:t>
        <a:bodyPr/>
        <a:lstStyle/>
        <a:p>
          <a:r>
            <a:rPr lang="es-MX" sz="2000" dirty="0" smtClean="0"/>
            <a:t>de éste y decremente en algún % los índices de desnutrición prevalecientes como un todo, evitando la segmentación y división entre éstas?</a:t>
          </a:r>
          <a:endParaRPr lang="es-ES" sz="2000" dirty="0"/>
        </a:p>
      </dgm:t>
    </dgm:pt>
    <dgm:pt modelId="{7D6214B5-EECA-413D-8D3A-F362CA801D7A}" type="parTrans" cxnId="{85C559A2-4CDC-4690-9F5F-7356C0C0CB55}">
      <dgm:prSet/>
      <dgm:spPr/>
      <dgm:t>
        <a:bodyPr/>
        <a:lstStyle/>
        <a:p>
          <a:endParaRPr lang="es-ES"/>
        </a:p>
      </dgm:t>
    </dgm:pt>
    <dgm:pt modelId="{9212961A-3399-4313-B543-A445600CD493}" type="sibTrans" cxnId="{85C559A2-4CDC-4690-9F5F-7356C0C0CB55}">
      <dgm:prSet/>
      <dgm:spPr/>
      <dgm:t>
        <a:bodyPr/>
        <a:lstStyle/>
        <a:p>
          <a:endParaRPr lang="es-ES"/>
        </a:p>
      </dgm:t>
    </dgm:pt>
    <dgm:pt modelId="{75C1D84F-FC18-4063-BD11-FAAC99EBF5F2}" type="pres">
      <dgm:prSet presAssocID="{7BBCD3EB-1EC0-4F1E-8EC1-02A063C3E92B}" presName="Name0" presStyleCnt="0">
        <dgm:presLayoutVars>
          <dgm:chMax/>
          <dgm:chPref/>
          <dgm:dir/>
          <dgm:animLvl val="lvl"/>
        </dgm:presLayoutVars>
      </dgm:prSet>
      <dgm:spPr/>
    </dgm:pt>
    <dgm:pt modelId="{04A9AD79-079D-43CE-B8E9-C562746C41B2}" type="pres">
      <dgm:prSet presAssocID="{E704FF9D-102B-4DAF-B241-C0C15B23CA1B}" presName="composite" presStyleCnt="0"/>
      <dgm:spPr/>
    </dgm:pt>
    <dgm:pt modelId="{700195CE-A75E-4BF6-B03C-9BA3F12D47B1}" type="pres">
      <dgm:prSet presAssocID="{E704FF9D-102B-4DAF-B241-C0C15B23CA1B}" presName="Parent1" presStyleLbl="node1" presStyleIdx="0" presStyleCnt="6" custScaleX="1601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E495A6-9FAF-4162-B47C-245DEEAFF02A}" type="pres">
      <dgm:prSet presAssocID="{E704FF9D-102B-4DAF-B241-C0C15B23CA1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FD12C9-C99D-4619-9787-75D2AD71B84E}" type="pres">
      <dgm:prSet presAssocID="{E704FF9D-102B-4DAF-B241-C0C15B23CA1B}" presName="BalanceSpacing" presStyleCnt="0"/>
      <dgm:spPr/>
    </dgm:pt>
    <dgm:pt modelId="{0174286C-56D9-430F-8166-5D1F5897CE3F}" type="pres">
      <dgm:prSet presAssocID="{E704FF9D-102B-4DAF-B241-C0C15B23CA1B}" presName="BalanceSpacing1" presStyleCnt="0"/>
      <dgm:spPr/>
    </dgm:pt>
    <dgm:pt modelId="{4DE81D21-3039-4B71-9316-55C2D163013B}" type="pres">
      <dgm:prSet presAssocID="{2DEA3EE3-BFE5-41B0-AF1F-5F313FC29590}" presName="Accent1Text" presStyleLbl="node1" presStyleIdx="1" presStyleCnt="6"/>
      <dgm:spPr/>
    </dgm:pt>
    <dgm:pt modelId="{C69CF678-4440-473A-BED1-4C5068A2FE78}" type="pres">
      <dgm:prSet presAssocID="{2DEA3EE3-BFE5-41B0-AF1F-5F313FC29590}" presName="spaceBetweenRectangles" presStyleCnt="0"/>
      <dgm:spPr/>
    </dgm:pt>
    <dgm:pt modelId="{E75438A2-E607-4DD7-A983-EE53F61D0580}" type="pres">
      <dgm:prSet presAssocID="{06BEC53C-1301-4C7B-AD51-2D9DA4590D05}" presName="composite" presStyleCnt="0"/>
      <dgm:spPr/>
    </dgm:pt>
    <dgm:pt modelId="{BCB4CDD0-FAD2-48AB-AD02-31F7E65983E3}" type="pres">
      <dgm:prSet presAssocID="{06BEC53C-1301-4C7B-AD51-2D9DA4590D05}" presName="Parent1" presStyleLbl="node1" presStyleIdx="2" presStyleCnt="6" custScaleX="167712" custLinFactNeighborX="-54534" custLinFactNeighborY="-167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07367A-0715-40FE-B482-8AAF3D848CAD}" type="pres">
      <dgm:prSet presAssocID="{06BEC53C-1301-4C7B-AD51-2D9DA4590D0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D6B509-105D-4CF5-B821-E79ED3C3563D}" type="pres">
      <dgm:prSet presAssocID="{06BEC53C-1301-4C7B-AD51-2D9DA4590D05}" presName="BalanceSpacing" presStyleCnt="0"/>
      <dgm:spPr/>
    </dgm:pt>
    <dgm:pt modelId="{14F868BB-1598-4B2F-BE30-0D34A13DB3CC}" type="pres">
      <dgm:prSet presAssocID="{06BEC53C-1301-4C7B-AD51-2D9DA4590D05}" presName="BalanceSpacing1" presStyleCnt="0"/>
      <dgm:spPr/>
    </dgm:pt>
    <dgm:pt modelId="{783CF690-EDB4-4183-A01F-FE74370A291F}" type="pres">
      <dgm:prSet presAssocID="{E643FD91-38A9-4F1D-9148-0E6FAF2F291A}" presName="Accent1Text" presStyleLbl="node1" presStyleIdx="3" presStyleCnt="6" custScaleX="96278" custScaleY="92785" custLinFactNeighborX="-6527" custLinFactNeighborY="-4858"/>
      <dgm:spPr/>
    </dgm:pt>
    <dgm:pt modelId="{6E781ACF-7CE9-4772-9760-72CF2B90EAD0}" type="pres">
      <dgm:prSet presAssocID="{E643FD91-38A9-4F1D-9148-0E6FAF2F291A}" presName="spaceBetweenRectangles" presStyleCnt="0"/>
      <dgm:spPr/>
    </dgm:pt>
    <dgm:pt modelId="{46331A3A-774A-4836-A4CB-C92AA3550D01}" type="pres">
      <dgm:prSet presAssocID="{5F012010-CA22-4B54-BC03-F468E81B31C9}" presName="composite" presStyleCnt="0"/>
      <dgm:spPr/>
    </dgm:pt>
    <dgm:pt modelId="{C53E6170-0E03-47EE-A199-A8033B166712}" type="pres">
      <dgm:prSet presAssocID="{5F012010-CA22-4B54-BC03-F468E81B31C9}" presName="Parent1" presStyleLbl="node1" presStyleIdx="4" presStyleCnt="6" custScaleX="207958" custScaleY="111862" custLinFactNeighborY="-37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E57B64-A95C-47F2-9AA3-4434349A4F8C}" type="pres">
      <dgm:prSet presAssocID="{5F012010-CA22-4B54-BC03-F468E81B31C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39F046-24B1-4F39-A181-F4F119DC08B5}" type="pres">
      <dgm:prSet presAssocID="{5F012010-CA22-4B54-BC03-F468E81B31C9}" presName="BalanceSpacing" presStyleCnt="0"/>
      <dgm:spPr/>
    </dgm:pt>
    <dgm:pt modelId="{18387BB2-52A8-4D70-81D0-944C984A3312}" type="pres">
      <dgm:prSet presAssocID="{5F012010-CA22-4B54-BC03-F468E81B31C9}" presName="BalanceSpacing1" presStyleCnt="0"/>
      <dgm:spPr/>
    </dgm:pt>
    <dgm:pt modelId="{F928BDC3-9E63-45BE-992D-5EB747B6ED01}" type="pres">
      <dgm:prSet presAssocID="{9212961A-3399-4313-B543-A445600CD493}" presName="Accent1Text" presStyleLbl="node1" presStyleIdx="5" presStyleCnt="6" custLinFactNeighborX="-44822" custLinFactNeighborY="-20948"/>
      <dgm:spPr/>
    </dgm:pt>
  </dgm:ptLst>
  <dgm:cxnLst>
    <dgm:cxn modelId="{8C05388C-3C8C-4A90-87AD-0E425FFC2156}" type="presOf" srcId="{5F012010-CA22-4B54-BC03-F468E81B31C9}" destId="{C53E6170-0E03-47EE-A199-A8033B166712}" srcOrd="0" destOrd="0" presId="urn:microsoft.com/office/officeart/2008/layout/AlternatingHexagons"/>
    <dgm:cxn modelId="{85C559A2-4CDC-4690-9F5F-7356C0C0CB55}" srcId="{7BBCD3EB-1EC0-4F1E-8EC1-02A063C3E92B}" destId="{5F012010-CA22-4B54-BC03-F468E81B31C9}" srcOrd="2" destOrd="0" parTransId="{7D6214B5-EECA-413D-8D3A-F362CA801D7A}" sibTransId="{9212961A-3399-4313-B543-A445600CD493}"/>
    <dgm:cxn modelId="{7C009330-0687-4BFB-B3E0-D2B219D3F094}" type="presOf" srcId="{E643FD91-38A9-4F1D-9148-0E6FAF2F291A}" destId="{783CF690-EDB4-4183-A01F-FE74370A291F}" srcOrd="0" destOrd="0" presId="urn:microsoft.com/office/officeart/2008/layout/AlternatingHexagons"/>
    <dgm:cxn modelId="{C06D8021-5109-4FCC-94DF-2AB04FEFC204}" type="presOf" srcId="{E704FF9D-102B-4DAF-B241-C0C15B23CA1B}" destId="{700195CE-A75E-4BF6-B03C-9BA3F12D47B1}" srcOrd="0" destOrd="0" presId="urn:microsoft.com/office/officeart/2008/layout/AlternatingHexagons"/>
    <dgm:cxn modelId="{C8756A98-DEE4-46FC-AE09-39AF86C66063}" type="presOf" srcId="{9212961A-3399-4313-B543-A445600CD493}" destId="{F928BDC3-9E63-45BE-992D-5EB747B6ED01}" srcOrd="0" destOrd="0" presId="urn:microsoft.com/office/officeart/2008/layout/AlternatingHexagons"/>
    <dgm:cxn modelId="{717DFCEB-708D-49CE-A19E-E53A610AAC21}" srcId="{7BBCD3EB-1EC0-4F1E-8EC1-02A063C3E92B}" destId="{E704FF9D-102B-4DAF-B241-C0C15B23CA1B}" srcOrd="0" destOrd="0" parTransId="{A7835DD8-9999-4636-B861-BCE69B64A9F9}" sibTransId="{2DEA3EE3-BFE5-41B0-AF1F-5F313FC29590}"/>
    <dgm:cxn modelId="{E1A290D2-955F-4362-AED5-5E686BB91C62}" srcId="{7BBCD3EB-1EC0-4F1E-8EC1-02A063C3E92B}" destId="{06BEC53C-1301-4C7B-AD51-2D9DA4590D05}" srcOrd="1" destOrd="0" parTransId="{306C871C-1818-4EFA-B2D8-DAB008017FD4}" sibTransId="{E643FD91-38A9-4F1D-9148-0E6FAF2F291A}"/>
    <dgm:cxn modelId="{62E9FCF7-BCDB-4010-A3DD-EE9CBA3D0857}" type="presOf" srcId="{06BEC53C-1301-4C7B-AD51-2D9DA4590D05}" destId="{BCB4CDD0-FAD2-48AB-AD02-31F7E65983E3}" srcOrd="0" destOrd="0" presId="urn:microsoft.com/office/officeart/2008/layout/AlternatingHexagons"/>
    <dgm:cxn modelId="{7A1A5F32-51C6-475D-85C9-5E7A9837003F}" type="presOf" srcId="{7BBCD3EB-1EC0-4F1E-8EC1-02A063C3E92B}" destId="{75C1D84F-FC18-4063-BD11-FAAC99EBF5F2}" srcOrd="0" destOrd="0" presId="urn:microsoft.com/office/officeart/2008/layout/AlternatingHexagons"/>
    <dgm:cxn modelId="{FF7581B6-8085-4B67-9976-9D53DB5D9D7C}" type="presOf" srcId="{2DEA3EE3-BFE5-41B0-AF1F-5F313FC29590}" destId="{4DE81D21-3039-4B71-9316-55C2D163013B}" srcOrd="0" destOrd="0" presId="urn:microsoft.com/office/officeart/2008/layout/AlternatingHexagons"/>
    <dgm:cxn modelId="{18B0DD6E-8531-4FED-8A17-C4C1E823AD2F}" type="presParOf" srcId="{75C1D84F-FC18-4063-BD11-FAAC99EBF5F2}" destId="{04A9AD79-079D-43CE-B8E9-C562746C41B2}" srcOrd="0" destOrd="0" presId="urn:microsoft.com/office/officeart/2008/layout/AlternatingHexagons"/>
    <dgm:cxn modelId="{D0576772-42E4-47F3-B628-4B487A4726CE}" type="presParOf" srcId="{04A9AD79-079D-43CE-B8E9-C562746C41B2}" destId="{700195CE-A75E-4BF6-B03C-9BA3F12D47B1}" srcOrd="0" destOrd="0" presId="urn:microsoft.com/office/officeart/2008/layout/AlternatingHexagons"/>
    <dgm:cxn modelId="{A3905DDA-9245-46F3-B252-837176CE7649}" type="presParOf" srcId="{04A9AD79-079D-43CE-B8E9-C562746C41B2}" destId="{9CE495A6-9FAF-4162-B47C-245DEEAFF02A}" srcOrd="1" destOrd="0" presId="urn:microsoft.com/office/officeart/2008/layout/AlternatingHexagons"/>
    <dgm:cxn modelId="{0900787A-1E57-4ABE-9F52-70B939ADD84F}" type="presParOf" srcId="{04A9AD79-079D-43CE-B8E9-C562746C41B2}" destId="{86FD12C9-C99D-4619-9787-75D2AD71B84E}" srcOrd="2" destOrd="0" presId="urn:microsoft.com/office/officeart/2008/layout/AlternatingHexagons"/>
    <dgm:cxn modelId="{E934BD95-FD83-4A95-A1C4-913413F2AD51}" type="presParOf" srcId="{04A9AD79-079D-43CE-B8E9-C562746C41B2}" destId="{0174286C-56D9-430F-8166-5D1F5897CE3F}" srcOrd="3" destOrd="0" presId="urn:microsoft.com/office/officeart/2008/layout/AlternatingHexagons"/>
    <dgm:cxn modelId="{59908FC6-3F7A-47E3-BEFF-868CAE83603E}" type="presParOf" srcId="{04A9AD79-079D-43CE-B8E9-C562746C41B2}" destId="{4DE81D21-3039-4B71-9316-55C2D163013B}" srcOrd="4" destOrd="0" presId="urn:microsoft.com/office/officeart/2008/layout/AlternatingHexagons"/>
    <dgm:cxn modelId="{FB5C8C9C-F94A-4952-A029-FE5A33B12333}" type="presParOf" srcId="{75C1D84F-FC18-4063-BD11-FAAC99EBF5F2}" destId="{C69CF678-4440-473A-BED1-4C5068A2FE78}" srcOrd="1" destOrd="0" presId="urn:microsoft.com/office/officeart/2008/layout/AlternatingHexagons"/>
    <dgm:cxn modelId="{8F43097C-4E30-4A7E-84C1-7E05C7B19A61}" type="presParOf" srcId="{75C1D84F-FC18-4063-BD11-FAAC99EBF5F2}" destId="{E75438A2-E607-4DD7-A983-EE53F61D0580}" srcOrd="2" destOrd="0" presId="urn:microsoft.com/office/officeart/2008/layout/AlternatingHexagons"/>
    <dgm:cxn modelId="{D284220A-15AE-44BD-9B54-70D5D3294507}" type="presParOf" srcId="{E75438A2-E607-4DD7-A983-EE53F61D0580}" destId="{BCB4CDD0-FAD2-48AB-AD02-31F7E65983E3}" srcOrd="0" destOrd="0" presId="urn:microsoft.com/office/officeart/2008/layout/AlternatingHexagons"/>
    <dgm:cxn modelId="{D41DC8EF-7AF7-4649-A520-4A8BD692C75F}" type="presParOf" srcId="{E75438A2-E607-4DD7-A983-EE53F61D0580}" destId="{1707367A-0715-40FE-B482-8AAF3D848CAD}" srcOrd="1" destOrd="0" presId="urn:microsoft.com/office/officeart/2008/layout/AlternatingHexagons"/>
    <dgm:cxn modelId="{BF6BB85B-A2DA-46E2-988E-5E6043EA8CE2}" type="presParOf" srcId="{E75438A2-E607-4DD7-A983-EE53F61D0580}" destId="{ECD6B509-105D-4CF5-B821-E79ED3C3563D}" srcOrd="2" destOrd="0" presId="urn:microsoft.com/office/officeart/2008/layout/AlternatingHexagons"/>
    <dgm:cxn modelId="{BA75BEA8-4BEE-4598-9299-EC14C780AF18}" type="presParOf" srcId="{E75438A2-E607-4DD7-A983-EE53F61D0580}" destId="{14F868BB-1598-4B2F-BE30-0D34A13DB3CC}" srcOrd="3" destOrd="0" presId="urn:microsoft.com/office/officeart/2008/layout/AlternatingHexagons"/>
    <dgm:cxn modelId="{F4D7DB17-31F5-45BC-87E1-00914442E1C8}" type="presParOf" srcId="{E75438A2-E607-4DD7-A983-EE53F61D0580}" destId="{783CF690-EDB4-4183-A01F-FE74370A291F}" srcOrd="4" destOrd="0" presId="urn:microsoft.com/office/officeart/2008/layout/AlternatingHexagons"/>
    <dgm:cxn modelId="{E59C981D-0754-482F-94C0-5A57D5545C70}" type="presParOf" srcId="{75C1D84F-FC18-4063-BD11-FAAC99EBF5F2}" destId="{6E781ACF-7CE9-4772-9760-72CF2B90EAD0}" srcOrd="3" destOrd="0" presId="urn:microsoft.com/office/officeart/2008/layout/AlternatingHexagons"/>
    <dgm:cxn modelId="{B7023B87-7F31-4C83-B2DC-27F4EB6ABF08}" type="presParOf" srcId="{75C1D84F-FC18-4063-BD11-FAAC99EBF5F2}" destId="{46331A3A-774A-4836-A4CB-C92AA3550D01}" srcOrd="4" destOrd="0" presId="urn:microsoft.com/office/officeart/2008/layout/AlternatingHexagons"/>
    <dgm:cxn modelId="{25BCE40E-D02C-4907-9B9B-BD6A19ECB7B3}" type="presParOf" srcId="{46331A3A-774A-4836-A4CB-C92AA3550D01}" destId="{C53E6170-0E03-47EE-A199-A8033B166712}" srcOrd="0" destOrd="0" presId="urn:microsoft.com/office/officeart/2008/layout/AlternatingHexagons"/>
    <dgm:cxn modelId="{C9149847-DC6A-4FD4-A486-441E5068EC1D}" type="presParOf" srcId="{46331A3A-774A-4836-A4CB-C92AA3550D01}" destId="{C3E57B64-A95C-47F2-9AA3-4434349A4F8C}" srcOrd="1" destOrd="0" presId="urn:microsoft.com/office/officeart/2008/layout/AlternatingHexagons"/>
    <dgm:cxn modelId="{44FEE0FD-228C-4C8C-9D24-68F3FB156F0B}" type="presParOf" srcId="{46331A3A-774A-4836-A4CB-C92AA3550D01}" destId="{BC39F046-24B1-4F39-A181-F4F119DC08B5}" srcOrd="2" destOrd="0" presId="urn:microsoft.com/office/officeart/2008/layout/AlternatingHexagons"/>
    <dgm:cxn modelId="{2726E200-BEFF-4B3D-96D6-B09A13B1879F}" type="presParOf" srcId="{46331A3A-774A-4836-A4CB-C92AA3550D01}" destId="{18387BB2-52A8-4D70-81D0-944C984A3312}" srcOrd="3" destOrd="0" presId="urn:microsoft.com/office/officeart/2008/layout/AlternatingHexagons"/>
    <dgm:cxn modelId="{14D4F679-969A-49AA-9443-8F4FE5FF1161}" type="presParOf" srcId="{46331A3A-774A-4836-A4CB-C92AA3550D01}" destId="{F928BDC3-9E63-45BE-992D-5EB747B6ED0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5DF94FC2-4C9D-43FF-BA58-04C1A0660FC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2545D8C-D761-4657-BB26-F5AE2E8ED6F7}">
      <dgm:prSet phldrT="[Texto]" custT="1"/>
      <dgm:spPr/>
      <dgm:t>
        <a:bodyPr/>
        <a:lstStyle/>
        <a:p>
          <a:r>
            <a:rPr lang="es-ES" sz="2800" dirty="0" smtClean="0"/>
            <a:t>6. </a:t>
          </a:r>
          <a:r>
            <a:rPr lang="es-MX" sz="2800" dirty="0" smtClean="0"/>
            <a:t>Este programa en vez de decrementar la desnutrición en una población focalizada, trajo consigo los siguientes problemas:</a:t>
          </a:r>
          <a:endParaRPr lang="es-ES" sz="2800" dirty="0"/>
        </a:p>
      </dgm:t>
    </dgm:pt>
    <dgm:pt modelId="{EDCA4D6B-6B4E-4A89-A174-AAD745588182}" type="parTrans" cxnId="{8A287D8D-ACF5-4554-89C3-A918AB59469E}">
      <dgm:prSet/>
      <dgm:spPr/>
      <dgm:t>
        <a:bodyPr/>
        <a:lstStyle/>
        <a:p>
          <a:endParaRPr lang="es-ES"/>
        </a:p>
      </dgm:t>
    </dgm:pt>
    <dgm:pt modelId="{097AB063-EA19-474F-BB7D-313F916B64B2}" type="sibTrans" cxnId="{8A287D8D-ACF5-4554-89C3-A918AB59469E}">
      <dgm:prSet/>
      <dgm:spPr/>
      <dgm:t>
        <a:bodyPr/>
        <a:lstStyle/>
        <a:p>
          <a:endParaRPr lang="es-ES"/>
        </a:p>
      </dgm:t>
    </dgm:pt>
    <dgm:pt modelId="{D8AF6D52-5A0B-4C63-B72D-EF176BE4A36E}">
      <dgm:prSet phldrT="[Texto]" custT="1"/>
      <dgm:spPr/>
      <dgm:t>
        <a:bodyPr/>
        <a:lstStyle/>
        <a:p>
          <a:r>
            <a:rPr lang="es-ES" sz="2800" dirty="0" smtClean="0"/>
            <a:t>6.1 </a:t>
          </a:r>
          <a:r>
            <a:rPr lang="es-MX" sz="2800" dirty="0" smtClean="0"/>
            <a:t>Este “experimento humano” para obtener una base de datos, fue concebido en 1987 para que funcionara durante 2 a 3 años. </a:t>
          </a:r>
          <a:endParaRPr lang="es-ES" sz="2800" dirty="0"/>
        </a:p>
      </dgm:t>
    </dgm:pt>
    <dgm:pt modelId="{A5058577-38A8-44B6-9A84-706EBFFB59AF}" type="parTrans" cxnId="{CC04916B-9B29-40AC-92A1-83D9E28207AF}">
      <dgm:prSet/>
      <dgm:spPr/>
      <dgm:t>
        <a:bodyPr/>
        <a:lstStyle/>
        <a:p>
          <a:endParaRPr lang="es-ES"/>
        </a:p>
      </dgm:t>
    </dgm:pt>
    <dgm:pt modelId="{5204DB13-0586-4C06-923A-4AE82C760A7E}" type="sibTrans" cxnId="{CC04916B-9B29-40AC-92A1-83D9E28207AF}">
      <dgm:prSet/>
      <dgm:spPr/>
      <dgm:t>
        <a:bodyPr/>
        <a:lstStyle/>
        <a:p>
          <a:endParaRPr lang="es-ES"/>
        </a:p>
      </dgm:t>
    </dgm:pt>
    <dgm:pt modelId="{D1E784E6-6A2F-456E-AF16-82CD4C26FFFE}">
      <dgm:prSet phldrT="[Texto]" custT="1"/>
      <dgm:spPr/>
      <dgm:t>
        <a:bodyPr/>
        <a:lstStyle/>
        <a:p>
          <a:r>
            <a:rPr lang="es-MX" sz="2800" dirty="0" smtClean="0"/>
            <a:t>Cada comedor-escuela, funcionaría durante 9 meses por año (el programa no funcionará durante 3 meses por año).</a:t>
          </a:r>
          <a:endParaRPr lang="es-ES" sz="2800" dirty="0"/>
        </a:p>
      </dgm:t>
    </dgm:pt>
    <dgm:pt modelId="{1F279931-44F7-4C2A-9544-7D936B1AAABE}" type="parTrans" cxnId="{0C16FE80-4E7A-415F-B217-55240084812C}">
      <dgm:prSet/>
      <dgm:spPr/>
      <dgm:t>
        <a:bodyPr/>
        <a:lstStyle/>
        <a:p>
          <a:endParaRPr lang="es-ES"/>
        </a:p>
      </dgm:t>
    </dgm:pt>
    <dgm:pt modelId="{13C855F7-C92C-4CA2-A5E6-A83E33AE2FA6}" type="sibTrans" cxnId="{0C16FE80-4E7A-415F-B217-55240084812C}">
      <dgm:prSet/>
      <dgm:spPr/>
      <dgm:t>
        <a:bodyPr/>
        <a:lstStyle/>
        <a:p>
          <a:endParaRPr lang="es-ES"/>
        </a:p>
      </dgm:t>
    </dgm:pt>
    <dgm:pt modelId="{1FE935EE-BAAC-4BA1-B744-1B7E3F4CB0C6}" type="pres">
      <dgm:prSet presAssocID="{5DF94FC2-4C9D-43FF-BA58-04C1A0660FC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03FBE1D-3D1F-4BAD-862A-A12EC56178D6}" type="pres">
      <dgm:prSet presAssocID="{5DF94FC2-4C9D-43FF-BA58-04C1A0660FCD}" presName="Name1" presStyleCnt="0"/>
      <dgm:spPr/>
    </dgm:pt>
    <dgm:pt modelId="{BEE4D805-D699-42FB-A7DA-35E50B3286DD}" type="pres">
      <dgm:prSet presAssocID="{5DF94FC2-4C9D-43FF-BA58-04C1A0660FCD}" presName="cycle" presStyleCnt="0"/>
      <dgm:spPr/>
    </dgm:pt>
    <dgm:pt modelId="{0546A6FF-EAFD-4C9F-A112-205F0C0178A5}" type="pres">
      <dgm:prSet presAssocID="{5DF94FC2-4C9D-43FF-BA58-04C1A0660FCD}" presName="srcNode" presStyleLbl="node1" presStyleIdx="0" presStyleCnt="3"/>
      <dgm:spPr/>
    </dgm:pt>
    <dgm:pt modelId="{EFD659D6-BAEA-46F1-AEB5-B1119C7C573A}" type="pres">
      <dgm:prSet presAssocID="{5DF94FC2-4C9D-43FF-BA58-04C1A0660FCD}" presName="conn" presStyleLbl="parChTrans1D2" presStyleIdx="0" presStyleCnt="1"/>
      <dgm:spPr/>
      <dgm:t>
        <a:bodyPr/>
        <a:lstStyle/>
        <a:p>
          <a:endParaRPr lang="es-ES"/>
        </a:p>
      </dgm:t>
    </dgm:pt>
    <dgm:pt modelId="{9925F21F-9214-4E4D-A058-245FFD6C8AEB}" type="pres">
      <dgm:prSet presAssocID="{5DF94FC2-4C9D-43FF-BA58-04C1A0660FCD}" presName="extraNode" presStyleLbl="node1" presStyleIdx="0" presStyleCnt="3"/>
      <dgm:spPr/>
    </dgm:pt>
    <dgm:pt modelId="{41CD2E2B-8881-4EF9-B2F0-1C325248CEE5}" type="pres">
      <dgm:prSet presAssocID="{5DF94FC2-4C9D-43FF-BA58-04C1A0660FCD}" presName="dstNode" presStyleLbl="node1" presStyleIdx="0" presStyleCnt="3"/>
      <dgm:spPr/>
    </dgm:pt>
    <dgm:pt modelId="{73E8C8F7-8FC5-49EA-B60A-D4236E199B1C}" type="pres">
      <dgm:prSet presAssocID="{02545D8C-D761-4657-BB26-F5AE2E8ED6F7}" presName="text_1" presStyleLbl="node1" presStyleIdx="0" presStyleCnt="3" custScaleY="1213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57920B-F1E3-4E2B-991F-94389E5BF140}" type="pres">
      <dgm:prSet presAssocID="{02545D8C-D761-4657-BB26-F5AE2E8ED6F7}" presName="accent_1" presStyleCnt="0"/>
      <dgm:spPr/>
    </dgm:pt>
    <dgm:pt modelId="{390B1014-63C0-488F-8B04-9C4DD5EECFEF}" type="pres">
      <dgm:prSet presAssocID="{02545D8C-D761-4657-BB26-F5AE2E8ED6F7}" presName="accentRepeatNode" presStyleLbl="solidFgAcc1" presStyleIdx="0" presStyleCnt="3"/>
      <dgm:spPr/>
    </dgm:pt>
    <dgm:pt modelId="{DE0AC470-FCB6-4284-86D6-4454AC180E8B}" type="pres">
      <dgm:prSet presAssocID="{D8AF6D52-5A0B-4C63-B72D-EF176BE4A36E}" presName="text_2" presStyleLbl="node1" presStyleIdx="1" presStyleCnt="3" custScaleY="1292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3F50C8-00AF-4562-AC61-D02348815450}" type="pres">
      <dgm:prSet presAssocID="{D8AF6D52-5A0B-4C63-B72D-EF176BE4A36E}" presName="accent_2" presStyleCnt="0"/>
      <dgm:spPr/>
    </dgm:pt>
    <dgm:pt modelId="{8EE1E2F9-35AE-44F2-AEDC-0FD6663C2F48}" type="pres">
      <dgm:prSet presAssocID="{D8AF6D52-5A0B-4C63-B72D-EF176BE4A36E}" presName="accentRepeatNode" presStyleLbl="solidFgAcc1" presStyleIdx="1" presStyleCnt="3"/>
      <dgm:spPr/>
    </dgm:pt>
    <dgm:pt modelId="{29D3B85E-62FA-4785-A12A-173C3B36FB95}" type="pres">
      <dgm:prSet presAssocID="{D1E784E6-6A2F-456E-AF16-82CD4C26FFFE}" presName="text_3" presStyleLbl="node1" presStyleIdx="2" presStyleCnt="3" custLinFactNeighborY="39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84F89C-EE88-4589-BEF0-FBF91D3A1988}" type="pres">
      <dgm:prSet presAssocID="{D1E784E6-6A2F-456E-AF16-82CD4C26FFFE}" presName="accent_3" presStyleCnt="0"/>
      <dgm:spPr/>
    </dgm:pt>
    <dgm:pt modelId="{99C01FD4-C3D9-4A28-9728-665A8E5F1A84}" type="pres">
      <dgm:prSet presAssocID="{D1E784E6-6A2F-456E-AF16-82CD4C26FFFE}" presName="accentRepeatNode" presStyleLbl="solidFgAcc1" presStyleIdx="2" presStyleCnt="3"/>
      <dgm:spPr/>
    </dgm:pt>
  </dgm:ptLst>
  <dgm:cxnLst>
    <dgm:cxn modelId="{8F2B6A9A-A68E-4B0A-9575-EA5A75815F99}" type="presOf" srcId="{097AB063-EA19-474F-BB7D-313F916B64B2}" destId="{EFD659D6-BAEA-46F1-AEB5-B1119C7C573A}" srcOrd="0" destOrd="0" presId="urn:microsoft.com/office/officeart/2008/layout/VerticalCurvedList"/>
    <dgm:cxn modelId="{CC04916B-9B29-40AC-92A1-83D9E28207AF}" srcId="{5DF94FC2-4C9D-43FF-BA58-04C1A0660FCD}" destId="{D8AF6D52-5A0B-4C63-B72D-EF176BE4A36E}" srcOrd="1" destOrd="0" parTransId="{A5058577-38A8-44B6-9A84-706EBFFB59AF}" sibTransId="{5204DB13-0586-4C06-923A-4AE82C760A7E}"/>
    <dgm:cxn modelId="{A1BC949D-E830-4467-B540-54C7C3AA1040}" type="presOf" srcId="{02545D8C-D761-4657-BB26-F5AE2E8ED6F7}" destId="{73E8C8F7-8FC5-49EA-B60A-D4236E199B1C}" srcOrd="0" destOrd="0" presId="urn:microsoft.com/office/officeart/2008/layout/VerticalCurvedList"/>
    <dgm:cxn modelId="{55FE0019-2788-4DB6-85C8-DCD733300D54}" type="presOf" srcId="{5DF94FC2-4C9D-43FF-BA58-04C1A0660FCD}" destId="{1FE935EE-BAAC-4BA1-B744-1B7E3F4CB0C6}" srcOrd="0" destOrd="0" presId="urn:microsoft.com/office/officeart/2008/layout/VerticalCurvedList"/>
    <dgm:cxn modelId="{8A287D8D-ACF5-4554-89C3-A918AB59469E}" srcId="{5DF94FC2-4C9D-43FF-BA58-04C1A0660FCD}" destId="{02545D8C-D761-4657-BB26-F5AE2E8ED6F7}" srcOrd="0" destOrd="0" parTransId="{EDCA4D6B-6B4E-4A89-A174-AAD745588182}" sibTransId="{097AB063-EA19-474F-BB7D-313F916B64B2}"/>
    <dgm:cxn modelId="{6DD5EE36-AD48-43AA-B0DE-E68A5B572714}" type="presOf" srcId="{D1E784E6-6A2F-456E-AF16-82CD4C26FFFE}" destId="{29D3B85E-62FA-4785-A12A-173C3B36FB95}" srcOrd="0" destOrd="0" presId="urn:microsoft.com/office/officeart/2008/layout/VerticalCurvedList"/>
    <dgm:cxn modelId="{E059E983-D555-438C-B365-088F7AF3FB5F}" type="presOf" srcId="{D8AF6D52-5A0B-4C63-B72D-EF176BE4A36E}" destId="{DE0AC470-FCB6-4284-86D6-4454AC180E8B}" srcOrd="0" destOrd="0" presId="urn:microsoft.com/office/officeart/2008/layout/VerticalCurvedList"/>
    <dgm:cxn modelId="{0C16FE80-4E7A-415F-B217-55240084812C}" srcId="{5DF94FC2-4C9D-43FF-BA58-04C1A0660FCD}" destId="{D1E784E6-6A2F-456E-AF16-82CD4C26FFFE}" srcOrd="2" destOrd="0" parTransId="{1F279931-44F7-4C2A-9544-7D936B1AAABE}" sibTransId="{13C855F7-C92C-4CA2-A5E6-A83E33AE2FA6}"/>
    <dgm:cxn modelId="{3FE0729A-06CF-48CD-A2E1-AB6437D6C85A}" type="presParOf" srcId="{1FE935EE-BAAC-4BA1-B744-1B7E3F4CB0C6}" destId="{603FBE1D-3D1F-4BAD-862A-A12EC56178D6}" srcOrd="0" destOrd="0" presId="urn:microsoft.com/office/officeart/2008/layout/VerticalCurvedList"/>
    <dgm:cxn modelId="{E17BD028-8203-42B6-B334-8CBBBC06AE61}" type="presParOf" srcId="{603FBE1D-3D1F-4BAD-862A-A12EC56178D6}" destId="{BEE4D805-D699-42FB-A7DA-35E50B3286DD}" srcOrd="0" destOrd="0" presId="urn:microsoft.com/office/officeart/2008/layout/VerticalCurvedList"/>
    <dgm:cxn modelId="{DF92EEF7-F85D-49DC-9F15-4EE5701C3D6A}" type="presParOf" srcId="{BEE4D805-D699-42FB-A7DA-35E50B3286DD}" destId="{0546A6FF-EAFD-4C9F-A112-205F0C0178A5}" srcOrd="0" destOrd="0" presId="urn:microsoft.com/office/officeart/2008/layout/VerticalCurvedList"/>
    <dgm:cxn modelId="{F5D16160-80FB-418D-9EA7-A54124E824A9}" type="presParOf" srcId="{BEE4D805-D699-42FB-A7DA-35E50B3286DD}" destId="{EFD659D6-BAEA-46F1-AEB5-B1119C7C573A}" srcOrd="1" destOrd="0" presId="urn:microsoft.com/office/officeart/2008/layout/VerticalCurvedList"/>
    <dgm:cxn modelId="{F50AF7B8-529E-4876-8897-4D9D2D4E0A4D}" type="presParOf" srcId="{BEE4D805-D699-42FB-A7DA-35E50B3286DD}" destId="{9925F21F-9214-4E4D-A058-245FFD6C8AEB}" srcOrd="2" destOrd="0" presId="urn:microsoft.com/office/officeart/2008/layout/VerticalCurvedList"/>
    <dgm:cxn modelId="{70851D83-1D24-47E0-BE88-FA0553899032}" type="presParOf" srcId="{BEE4D805-D699-42FB-A7DA-35E50B3286DD}" destId="{41CD2E2B-8881-4EF9-B2F0-1C325248CEE5}" srcOrd="3" destOrd="0" presId="urn:microsoft.com/office/officeart/2008/layout/VerticalCurvedList"/>
    <dgm:cxn modelId="{2CA924D4-41EF-4295-9218-16E7E711ED01}" type="presParOf" srcId="{603FBE1D-3D1F-4BAD-862A-A12EC56178D6}" destId="{73E8C8F7-8FC5-49EA-B60A-D4236E199B1C}" srcOrd="1" destOrd="0" presId="urn:microsoft.com/office/officeart/2008/layout/VerticalCurvedList"/>
    <dgm:cxn modelId="{6F36DD33-90D3-4FDB-A525-5D36AA4747D0}" type="presParOf" srcId="{603FBE1D-3D1F-4BAD-862A-A12EC56178D6}" destId="{5657920B-F1E3-4E2B-991F-94389E5BF140}" srcOrd="2" destOrd="0" presId="urn:microsoft.com/office/officeart/2008/layout/VerticalCurvedList"/>
    <dgm:cxn modelId="{7E988C15-204C-4998-AD37-A52A5333385D}" type="presParOf" srcId="{5657920B-F1E3-4E2B-991F-94389E5BF140}" destId="{390B1014-63C0-488F-8B04-9C4DD5EECFEF}" srcOrd="0" destOrd="0" presId="urn:microsoft.com/office/officeart/2008/layout/VerticalCurvedList"/>
    <dgm:cxn modelId="{CE9BE565-93EF-4447-9BA9-6C350E77F02F}" type="presParOf" srcId="{603FBE1D-3D1F-4BAD-862A-A12EC56178D6}" destId="{DE0AC470-FCB6-4284-86D6-4454AC180E8B}" srcOrd="3" destOrd="0" presId="urn:microsoft.com/office/officeart/2008/layout/VerticalCurvedList"/>
    <dgm:cxn modelId="{76FB0065-76DB-4779-AA5E-24F0549A1B52}" type="presParOf" srcId="{603FBE1D-3D1F-4BAD-862A-A12EC56178D6}" destId="{C63F50C8-00AF-4562-AC61-D02348815450}" srcOrd="4" destOrd="0" presId="urn:microsoft.com/office/officeart/2008/layout/VerticalCurvedList"/>
    <dgm:cxn modelId="{844083B3-E185-4B59-90E7-7DA1005CFFA5}" type="presParOf" srcId="{C63F50C8-00AF-4562-AC61-D02348815450}" destId="{8EE1E2F9-35AE-44F2-AEDC-0FD6663C2F48}" srcOrd="0" destOrd="0" presId="urn:microsoft.com/office/officeart/2008/layout/VerticalCurvedList"/>
    <dgm:cxn modelId="{8D51718D-C435-4148-9D54-29868FFD8ACA}" type="presParOf" srcId="{603FBE1D-3D1F-4BAD-862A-A12EC56178D6}" destId="{29D3B85E-62FA-4785-A12A-173C3B36FB95}" srcOrd="5" destOrd="0" presId="urn:microsoft.com/office/officeart/2008/layout/VerticalCurvedList"/>
    <dgm:cxn modelId="{156FAB0F-A214-4CC6-8D26-B2D663493474}" type="presParOf" srcId="{603FBE1D-3D1F-4BAD-862A-A12EC56178D6}" destId="{5284F89C-EE88-4589-BEF0-FBF91D3A1988}" srcOrd="6" destOrd="0" presId="urn:microsoft.com/office/officeart/2008/layout/VerticalCurvedList"/>
    <dgm:cxn modelId="{3F8BF2DC-4649-45E2-AB3E-20EAAAE413E0}" type="presParOf" srcId="{5284F89C-EE88-4589-BEF0-FBF91D3A1988}" destId="{99C01FD4-C3D9-4A28-9728-665A8E5F1A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D14289-1D18-4644-B2E3-CEDBE673229D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9B06976-B740-44A0-AB84-87604F03D4B1}">
      <dgm:prSet phldrT="[Texto]" custT="1"/>
      <dgm:spPr/>
      <dgm:t>
        <a:bodyPr/>
        <a:lstStyle/>
        <a:p>
          <a:r>
            <a:rPr lang="es-ES" sz="2000" dirty="0" smtClean="0"/>
            <a:t>En el aspecto nutricional, reforzar la alimentación del niño compensando sus diferencias y tratando de crear hábitos de alimentación más racionales</a:t>
          </a:r>
          <a:r>
            <a:rPr lang="es-ES" sz="2000" dirty="0" smtClean="0"/>
            <a:t>.</a:t>
          </a:r>
          <a:endParaRPr lang="es-ES" sz="2000" dirty="0"/>
        </a:p>
      </dgm:t>
    </dgm:pt>
    <dgm:pt modelId="{5F1BDA36-F2F1-4F4B-84C4-26471ABFF9F3}" type="parTrans" cxnId="{7B17DA3F-0FE8-4FF6-9BB8-BA5420130E31}">
      <dgm:prSet/>
      <dgm:spPr/>
      <dgm:t>
        <a:bodyPr/>
        <a:lstStyle/>
        <a:p>
          <a:endParaRPr lang="es-ES"/>
        </a:p>
      </dgm:t>
    </dgm:pt>
    <dgm:pt modelId="{24D3ACA7-489A-4389-9BD0-77E51FF9F897}" type="sibTrans" cxnId="{7B17DA3F-0FE8-4FF6-9BB8-BA5420130E31}">
      <dgm:prSet/>
      <dgm:spPr/>
      <dgm:t>
        <a:bodyPr/>
        <a:lstStyle/>
        <a:p>
          <a:endParaRPr lang="es-ES"/>
        </a:p>
      </dgm:t>
    </dgm:pt>
    <dgm:pt modelId="{AFCB0540-0DC6-4DD2-B537-57023B02B505}">
      <dgm:prSet phldrT="[Texto]" custT="1"/>
      <dgm:spPr/>
      <dgm:t>
        <a:bodyPr/>
        <a:lstStyle/>
        <a:p>
          <a:r>
            <a:rPr lang="es-ES" sz="2400" dirty="0" smtClean="0"/>
            <a:t>En el aspecto educativo, elevar el rendimiento escolar y disminuir los índices de deserción, ausentismo y desgranamiento escolar. </a:t>
          </a:r>
          <a:r>
            <a:rPr lang="es-ES" sz="2400" dirty="0" smtClean="0"/>
            <a:t> </a:t>
          </a:r>
          <a:endParaRPr lang="es-ES" sz="2400" dirty="0"/>
        </a:p>
      </dgm:t>
    </dgm:pt>
    <dgm:pt modelId="{0647DAC1-A08A-4D63-AF1F-5841816F2B04}" type="parTrans" cxnId="{46101B82-1599-4CF2-9C6B-139CC620EA46}">
      <dgm:prSet/>
      <dgm:spPr/>
      <dgm:t>
        <a:bodyPr/>
        <a:lstStyle/>
        <a:p>
          <a:endParaRPr lang="es-ES"/>
        </a:p>
      </dgm:t>
    </dgm:pt>
    <dgm:pt modelId="{ECFCB4E3-3B31-4025-A32F-FD44EBC6B13E}" type="sibTrans" cxnId="{46101B82-1599-4CF2-9C6B-139CC620EA46}">
      <dgm:prSet/>
      <dgm:spPr/>
      <dgm:t>
        <a:bodyPr/>
        <a:lstStyle/>
        <a:p>
          <a:endParaRPr lang="es-ES"/>
        </a:p>
      </dgm:t>
    </dgm:pt>
    <dgm:pt modelId="{C335D094-7035-455C-AF8B-90BE455A191D}">
      <dgm:prSet phldrT="[Texto]" custT="1"/>
      <dgm:spPr/>
      <dgm:t>
        <a:bodyPr/>
        <a:lstStyle/>
        <a:p>
          <a:r>
            <a:rPr lang="es-ES" sz="2000" dirty="0" smtClean="0"/>
            <a:t>En el aspecto promocional, incentivar la participación de la población, procurando fortalecer, o crear, las organizaciones comunitarias y realizar las acciones de promoción de la comunidad. (P)</a:t>
          </a:r>
          <a:endParaRPr lang="es-ES" sz="2000" dirty="0"/>
        </a:p>
      </dgm:t>
    </dgm:pt>
    <dgm:pt modelId="{1D0CD78A-1B2C-466A-B34D-AF499BB59671}" type="parTrans" cxnId="{44A0F1FB-7BAE-43FF-8AA9-60D2A25B8983}">
      <dgm:prSet/>
      <dgm:spPr/>
      <dgm:t>
        <a:bodyPr/>
        <a:lstStyle/>
        <a:p>
          <a:endParaRPr lang="es-ES"/>
        </a:p>
      </dgm:t>
    </dgm:pt>
    <dgm:pt modelId="{BB3222E5-11C4-4F4A-9D20-164E363C5F5E}" type="sibTrans" cxnId="{44A0F1FB-7BAE-43FF-8AA9-60D2A25B8983}">
      <dgm:prSet/>
      <dgm:spPr/>
      <dgm:t>
        <a:bodyPr/>
        <a:lstStyle/>
        <a:p>
          <a:endParaRPr lang="es-ES"/>
        </a:p>
      </dgm:t>
    </dgm:pt>
    <dgm:pt modelId="{8A552DAB-8A4D-4B37-8B7C-E29A2D99B2A6}" type="pres">
      <dgm:prSet presAssocID="{53D14289-1D18-4644-B2E3-CEDBE673229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A2E990C-9DF9-444E-820C-1380D91CC96D}" type="pres">
      <dgm:prSet presAssocID="{09B06976-B740-44A0-AB84-87604F03D4B1}" presName="composite" presStyleCnt="0"/>
      <dgm:spPr/>
    </dgm:pt>
    <dgm:pt modelId="{7DB93B91-AAFA-47EC-9F9E-FE4BABE8ADFF}" type="pres">
      <dgm:prSet presAssocID="{09B06976-B740-44A0-AB84-87604F03D4B1}" presName="LShape" presStyleLbl="alignNode1" presStyleIdx="0" presStyleCnt="5" custLinFactNeighborY="-30582"/>
      <dgm:spPr/>
    </dgm:pt>
    <dgm:pt modelId="{FF1941B0-F998-4DF1-B3CA-E6C69CC97C27}" type="pres">
      <dgm:prSet presAssocID="{09B06976-B740-44A0-AB84-87604F03D4B1}" presName="ParentText" presStyleLbl="revTx" presStyleIdx="0" presStyleCnt="3" custLinFactNeighborY="-212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092746-AC37-439B-A2CD-54BAD5EEE55F}" type="pres">
      <dgm:prSet presAssocID="{09B06976-B740-44A0-AB84-87604F03D4B1}" presName="Triangle" presStyleLbl="alignNode1" presStyleIdx="1" presStyleCnt="5" custLinFactNeighborY="-65495"/>
      <dgm:spPr/>
    </dgm:pt>
    <dgm:pt modelId="{3A2F6B57-2B32-41E7-ABBF-82AED139C717}" type="pres">
      <dgm:prSet presAssocID="{24D3ACA7-489A-4389-9BD0-77E51FF9F897}" presName="sibTrans" presStyleCnt="0"/>
      <dgm:spPr/>
    </dgm:pt>
    <dgm:pt modelId="{883425E4-08E3-465F-899A-AC2C31C7F253}" type="pres">
      <dgm:prSet presAssocID="{24D3ACA7-489A-4389-9BD0-77E51FF9F897}" presName="space" presStyleCnt="0"/>
      <dgm:spPr/>
    </dgm:pt>
    <dgm:pt modelId="{6C3E723C-A1AB-4D1E-A1CD-CF64DFC959E8}" type="pres">
      <dgm:prSet presAssocID="{AFCB0540-0DC6-4DD2-B537-57023B02B505}" presName="composite" presStyleCnt="0"/>
      <dgm:spPr/>
    </dgm:pt>
    <dgm:pt modelId="{9C7BC692-8FA6-4379-A7E4-B05CCFC0DA90}" type="pres">
      <dgm:prSet presAssocID="{AFCB0540-0DC6-4DD2-B537-57023B02B505}" presName="LShape" presStyleLbl="alignNode1" presStyleIdx="2" presStyleCnt="5" custLinFactNeighborY="-32833"/>
      <dgm:spPr/>
    </dgm:pt>
    <dgm:pt modelId="{D721FFE6-F0C1-4164-B72A-6BDB828DDF56}" type="pres">
      <dgm:prSet presAssocID="{AFCB0540-0DC6-4DD2-B537-57023B02B505}" presName="ParentText" presStyleLbl="revTx" presStyleIdx="1" presStyleCnt="3" custLinFactNeighborY="-229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7785C8-CBC7-43E5-867D-281929820D98}" type="pres">
      <dgm:prSet presAssocID="{AFCB0540-0DC6-4DD2-B537-57023B02B505}" presName="Triangle" presStyleLbl="alignNode1" presStyleIdx="3" presStyleCnt="5" custLinFactNeighborY="-90285"/>
      <dgm:spPr/>
    </dgm:pt>
    <dgm:pt modelId="{BC6F17AC-6CFC-4835-B3C1-71E6D9CD3704}" type="pres">
      <dgm:prSet presAssocID="{ECFCB4E3-3B31-4025-A32F-FD44EBC6B13E}" presName="sibTrans" presStyleCnt="0"/>
      <dgm:spPr/>
    </dgm:pt>
    <dgm:pt modelId="{529DFC26-973D-40AA-9969-FDAB6B37A6A4}" type="pres">
      <dgm:prSet presAssocID="{ECFCB4E3-3B31-4025-A32F-FD44EBC6B13E}" presName="space" presStyleCnt="0"/>
      <dgm:spPr/>
    </dgm:pt>
    <dgm:pt modelId="{1EB59C7A-D34F-43F6-809C-A81F0D8338FF}" type="pres">
      <dgm:prSet presAssocID="{C335D094-7035-455C-AF8B-90BE455A191D}" presName="composite" presStyleCnt="0"/>
      <dgm:spPr/>
    </dgm:pt>
    <dgm:pt modelId="{4AD03213-A964-483E-94A5-A35C81931022}" type="pres">
      <dgm:prSet presAssocID="{C335D094-7035-455C-AF8B-90BE455A191D}" presName="LShape" presStyleLbl="alignNode1" presStyleIdx="4" presStyleCnt="5" custLinFactNeighborY="-39859"/>
      <dgm:spPr/>
    </dgm:pt>
    <dgm:pt modelId="{B4917180-A0F6-4D12-8BC4-177D63B1556F}" type="pres">
      <dgm:prSet presAssocID="{C335D094-7035-455C-AF8B-90BE455A191D}" presName="ParentText" presStyleLbl="revTx" presStyleIdx="2" presStyleCnt="3" custLinFactNeighborY="-283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D65F80F-044D-4037-B2A9-C56287C5C217}" type="presOf" srcId="{AFCB0540-0DC6-4DD2-B537-57023B02B505}" destId="{D721FFE6-F0C1-4164-B72A-6BDB828DDF56}" srcOrd="0" destOrd="0" presId="urn:microsoft.com/office/officeart/2009/3/layout/StepUpProcess"/>
    <dgm:cxn modelId="{75C8C975-05E9-4BAE-A0B9-C959776D5B39}" type="presOf" srcId="{09B06976-B740-44A0-AB84-87604F03D4B1}" destId="{FF1941B0-F998-4DF1-B3CA-E6C69CC97C27}" srcOrd="0" destOrd="0" presId="urn:microsoft.com/office/officeart/2009/3/layout/StepUpProcess"/>
    <dgm:cxn modelId="{46101B82-1599-4CF2-9C6B-139CC620EA46}" srcId="{53D14289-1D18-4644-B2E3-CEDBE673229D}" destId="{AFCB0540-0DC6-4DD2-B537-57023B02B505}" srcOrd="1" destOrd="0" parTransId="{0647DAC1-A08A-4D63-AF1F-5841816F2B04}" sibTransId="{ECFCB4E3-3B31-4025-A32F-FD44EBC6B13E}"/>
    <dgm:cxn modelId="{F6C721E1-B2DE-44E5-BA7F-3732DE8A9A8B}" type="presOf" srcId="{53D14289-1D18-4644-B2E3-CEDBE673229D}" destId="{8A552DAB-8A4D-4B37-8B7C-E29A2D99B2A6}" srcOrd="0" destOrd="0" presId="urn:microsoft.com/office/officeart/2009/3/layout/StepUpProcess"/>
    <dgm:cxn modelId="{7B17DA3F-0FE8-4FF6-9BB8-BA5420130E31}" srcId="{53D14289-1D18-4644-B2E3-CEDBE673229D}" destId="{09B06976-B740-44A0-AB84-87604F03D4B1}" srcOrd="0" destOrd="0" parTransId="{5F1BDA36-F2F1-4F4B-84C4-26471ABFF9F3}" sibTransId="{24D3ACA7-489A-4389-9BD0-77E51FF9F897}"/>
    <dgm:cxn modelId="{5EF7E5FC-FB79-41AB-B17F-EC1351A3C44C}" type="presOf" srcId="{C335D094-7035-455C-AF8B-90BE455A191D}" destId="{B4917180-A0F6-4D12-8BC4-177D63B1556F}" srcOrd="0" destOrd="0" presId="urn:microsoft.com/office/officeart/2009/3/layout/StepUpProcess"/>
    <dgm:cxn modelId="{44A0F1FB-7BAE-43FF-8AA9-60D2A25B8983}" srcId="{53D14289-1D18-4644-B2E3-CEDBE673229D}" destId="{C335D094-7035-455C-AF8B-90BE455A191D}" srcOrd="2" destOrd="0" parTransId="{1D0CD78A-1B2C-466A-B34D-AF499BB59671}" sibTransId="{BB3222E5-11C4-4F4A-9D20-164E363C5F5E}"/>
    <dgm:cxn modelId="{07C28E87-EE91-4A5B-9F5C-564D91B38957}" type="presParOf" srcId="{8A552DAB-8A4D-4B37-8B7C-E29A2D99B2A6}" destId="{FA2E990C-9DF9-444E-820C-1380D91CC96D}" srcOrd="0" destOrd="0" presId="urn:microsoft.com/office/officeart/2009/3/layout/StepUpProcess"/>
    <dgm:cxn modelId="{F6BA672A-5F5E-441C-B07B-9F87161310E9}" type="presParOf" srcId="{FA2E990C-9DF9-444E-820C-1380D91CC96D}" destId="{7DB93B91-AAFA-47EC-9F9E-FE4BABE8ADFF}" srcOrd="0" destOrd="0" presId="urn:microsoft.com/office/officeart/2009/3/layout/StepUpProcess"/>
    <dgm:cxn modelId="{6F29FCC6-2DA2-4B54-8BEC-E8F048A1072B}" type="presParOf" srcId="{FA2E990C-9DF9-444E-820C-1380D91CC96D}" destId="{FF1941B0-F998-4DF1-B3CA-E6C69CC97C27}" srcOrd="1" destOrd="0" presId="urn:microsoft.com/office/officeart/2009/3/layout/StepUpProcess"/>
    <dgm:cxn modelId="{75B362D2-4092-41A7-A6C2-537BE341D031}" type="presParOf" srcId="{FA2E990C-9DF9-444E-820C-1380D91CC96D}" destId="{1D092746-AC37-439B-A2CD-54BAD5EEE55F}" srcOrd="2" destOrd="0" presId="urn:microsoft.com/office/officeart/2009/3/layout/StepUpProcess"/>
    <dgm:cxn modelId="{94EACB24-22E5-40CC-9BD3-D7117A52F3FA}" type="presParOf" srcId="{8A552DAB-8A4D-4B37-8B7C-E29A2D99B2A6}" destId="{3A2F6B57-2B32-41E7-ABBF-82AED139C717}" srcOrd="1" destOrd="0" presId="urn:microsoft.com/office/officeart/2009/3/layout/StepUpProcess"/>
    <dgm:cxn modelId="{A6FC973D-6BC9-404E-9099-2B75ADDFA6D9}" type="presParOf" srcId="{3A2F6B57-2B32-41E7-ABBF-82AED139C717}" destId="{883425E4-08E3-465F-899A-AC2C31C7F253}" srcOrd="0" destOrd="0" presId="urn:microsoft.com/office/officeart/2009/3/layout/StepUpProcess"/>
    <dgm:cxn modelId="{80D016F9-1E21-4BD0-BBFF-D8BA4A320639}" type="presParOf" srcId="{8A552DAB-8A4D-4B37-8B7C-E29A2D99B2A6}" destId="{6C3E723C-A1AB-4D1E-A1CD-CF64DFC959E8}" srcOrd="2" destOrd="0" presId="urn:microsoft.com/office/officeart/2009/3/layout/StepUpProcess"/>
    <dgm:cxn modelId="{CEAA099C-6884-4AAE-AC98-AE92C78CE2FF}" type="presParOf" srcId="{6C3E723C-A1AB-4D1E-A1CD-CF64DFC959E8}" destId="{9C7BC692-8FA6-4379-A7E4-B05CCFC0DA90}" srcOrd="0" destOrd="0" presId="urn:microsoft.com/office/officeart/2009/3/layout/StepUpProcess"/>
    <dgm:cxn modelId="{C96E9112-1941-46F8-B0B0-57D7FD3A1302}" type="presParOf" srcId="{6C3E723C-A1AB-4D1E-A1CD-CF64DFC959E8}" destId="{D721FFE6-F0C1-4164-B72A-6BDB828DDF56}" srcOrd="1" destOrd="0" presId="urn:microsoft.com/office/officeart/2009/3/layout/StepUpProcess"/>
    <dgm:cxn modelId="{25E7827D-EB58-4830-80B9-65E71D66596D}" type="presParOf" srcId="{6C3E723C-A1AB-4D1E-A1CD-CF64DFC959E8}" destId="{CB7785C8-CBC7-43E5-867D-281929820D98}" srcOrd="2" destOrd="0" presId="urn:microsoft.com/office/officeart/2009/3/layout/StepUpProcess"/>
    <dgm:cxn modelId="{51394628-A82A-42A9-B8E5-FE5907DB39A1}" type="presParOf" srcId="{8A552DAB-8A4D-4B37-8B7C-E29A2D99B2A6}" destId="{BC6F17AC-6CFC-4835-B3C1-71E6D9CD3704}" srcOrd="3" destOrd="0" presId="urn:microsoft.com/office/officeart/2009/3/layout/StepUpProcess"/>
    <dgm:cxn modelId="{F79E08CA-1F1B-4CA8-89B1-F9BC3B3022B6}" type="presParOf" srcId="{BC6F17AC-6CFC-4835-B3C1-71E6D9CD3704}" destId="{529DFC26-973D-40AA-9969-FDAB6B37A6A4}" srcOrd="0" destOrd="0" presId="urn:microsoft.com/office/officeart/2009/3/layout/StepUpProcess"/>
    <dgm:cxn modelId="{086263D6-32A5-46EE-B61F-904364A64041}" type="presParOf" srcId="{8A552DAB-8A4D-4B37-8B7C-E29A2D99B2A6}" destId="{1EB59C7A-D34F-43F6-809C-A81F0D8338FF}" srcOrd="4" destOrd="0" presId="urn:microsoft.com/office/officeart/2009/3/layout/StepUpProcess"/>
    <dgm:cxn modelId="{82E33705-5293-4596-8FDE-86AF1601734F}" type="presParOf" srcId="{1EB59C7A-D34F-43F6-809C-A81F0D8338FF}" destId="{4AD03213-A964-483E-94A5-A35C81931022}" srcOrd="0" destOrd="0" presId="urn:microsoft.com/office/officeart/2009/3/layout/StepUpProcess"/>
    <dgm:cxn modelId="{C088F3C5-E755-4D05-B463-9C99A4B890EC}" type="presParOf" srcId="{1EB59C7A-D34F-43F6-809C-A81F0D8338FF}" destId="{B4917180-A0F6-4D12-8BC4-177D63B1556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DFB74B3A-3F69-4057-BCBE-F01A15F9541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DE5D940C-26DD-48EA-BC6F-DD169C26FDB3}">
      <dgm:prSet phldrT="[Texto]" custT="1"/>
      <dgm:spPr/>
      <dgm:t>
        <a:bodyPr/>
        <a:lstStyle/>
        <a:p>
          <a:r>
            <a:rPr lang="es-ES" sz="2400" dirty="0" smtClean="0"/>
            <a:t>6.2</a:t>
          </a:r>
          <a:r>
            <a:rPr lang="es-MX" sz="2400" dirty="0" smtClean="0"/>
            <a:t>En 7 años tenemos: el programa funcionando 63 meses y 21 meses en receso, al parecer ésta decisión fue muy contradictoria ya que lo caminado se perdió en la demagogia y en el olvido social</a:t>
          </a:r>
          <a:endParaRPr lang="es-ES" sz="2400" dirty="0"/>
        </a:p>
      </dgm:t>
    </dgm:pt>
    <dgm:pt modelId="{F0146485-D29C-4711-9C8B-933AF9ABE422}" type="parTrans" cxnId="{C38173AE-2FB6-4CA6-BFC7-18F85700783F}">
      <dgm:prSet/>
      <dgm:spPr/>
      <dgm:t>
        <a:bodyPr/>
        <a:lstStyle/>
        <a:p>
          <a:endParaRPr lang="es-ES"/>
        </a:p>
      </dgm:t>
    </dgm:pt>
    <dgm:pt modelId="{2F612493-9624-4F64-822A-725666BD94DA}" type="sibTrans" cxnId="{C38173AE-2FB6-4CA6-BFC7-18F85700783F}">
      <dgm:prSet/>
      <dgm:spPr/>
      <dgm:t>
        <a:bodyPr/>
        <a:lstStyle/>
        <a:p>
          <a:endParaRPr lang="es-ES"/>
        </a:p>
      </dgm:t>
    </dgm:pt>
    <dgm:pt modelId="{B48BA59C-5E2A-402D-B97D-B494F8911DBF}">
      <dgm:prSet phldrT="[Texto]" custT="1"/>
      <dgm:spPr/>
      <dgm:t>
        <a:bodyPr/>
        <a:lstStyle/>
        <a:p>
          <a:r>
            <a:rPr lang="es-ES" sz="2800" dirty="0" smtClean="0"/>
            <a:t>7. </a:t>
          </a:r>
          <a:r>
            <a:rPr lang="es-MX" sz="2800" dirty="0" smtClean="0"/>
            <a:t>El método analítico: Costo-Efectividad (ACE), aplicado para medir impactos está correctamente ejecutado a un proyecto de éste tipo.</a:t>
          </a:r>
          <a:endParaRPr lang="es-ES" sz="2800" dirty="0"/>
        </a:p>
      </dgm:t>
    </dgm:pt>
    <dgm:pt modelId="{557D5DA4-A718-4B3A-A607-9543A9933018}" type="parTrans" cxnId="{5E910092-5B8A-4622-9EBE-3E72B4E75B4F}">
      <dgm:prSet/>
      <dgm:spPr/>
      <dgm:t>
        <a:bodyPr/>
        <a:lstStyle/>
        <a:p>
          <a:endParaRPr lang="es-ES"/>
        </a:p>
      </dgm:t>
    </dgm:pt>
    <dgm:pt modelId="{0D031D9B-538D-47DA-9542-EB7FE059C402}" type="sibTrans" cxnId="{5E910092-5B8A-4622-9EBE-3E72B4E75B4F}">
      <dgm:prSet/>
      <dgm:spPr/>
      <dgm:t>
        <a:bodyPr/>
        <a:lstStyle/>
        <a:p>
          <a:endParaRPr lang="es-ES"/>
        </a:p>
      </dgm:t>
    </dgm:pt>
    <dgm:pt modelId="{313904CD-ECB8-48B4-B7B1-2CECCD2F1F4D}" type="pres">
      <dgm:prSet presAssocID="{DFB74B3A-3F69-4057-BCBE-F01A15F95415}" presName="compositeShape" presStyleCnt="0">
        <dgm:presLayoutVars>
          <dgm:dir/>
          <dgm:resizeHandles/>
        </dgm:presLayoutVars>
      </dgm:prSet>
      <dgm:spPr/>
    </dgm:pt>
    <dgm:pt modelId="{C31D3CAD-8FAB-4BC0-B226-01F517134CDA}" type="pres">
      <dgm:prSet presAssocID="{DFB74B3A-3F69-4057-BCBE-F01A15F95415}" presName="pyramid" presStyleLbl="node1" presStyleIdx="0" presStyleCnt="1" custLinFactNeighborX="6250" custLinFactNeighborY="1111"/>
      <dgm:spPr/>
    </dgm:pt>
    <dgm:pt modelId="{6FEF9F84-C9A3-4FCE-9F2E-64DE6C106283}" type="pres">
      <dgm:prSet presAssocID="{DFB74B3A-3F69-4057-BCBE-F01A15F95415}" presName="theList" presStyleCnt="0"/>
      <dgm:spPr/>
    </dgm:pt>
    <dgm:pt modelId="{AA4748EB-6FD0-4FA7-868F-6DB73A61900A}" type="pres">
      <dgm:prSet presAssocID="{DE5D940C-26DD-48EA-BC6F-DD169C26FDB3}" presName="aNode" presStyleLbl="fgAcc1" presStyleIdx="0" presStyleCnt="2" custScaleX="198291" custLinFactNeighborX="-113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CB89F8-83D4-4E6B-A594-5EB63762DEEE}" type="pres">
      <dgm:prSet presAssocID="{DE5D940C-26DD-48EA-BC6F-DD169C26FDB3}" presName="aSpace" presStyleCnt="0"/>
      <dgm:spPr/>
    </dgm:pt>
    <dgm:pt modelId="{EB231246-D15D-4119-A385-D6B9024C199E}" type="pres">
      <dgm:prSet presAssocID="{B48BA59C-5E2A-402D-B97D-B494F8911DBF}" presName="aNode" presStyleLbl="fgAcc1" presStyleIdx="1" presStyleCnt="2" custScaleX="1354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4372E2-DBE0-4007-899E-9E76CFEAF3B4}" type="pres">
      <dgm:prSet presAssocID="{B48BA59C-5E2A-402D-B97D-B494F8911DBF}" presName="aSpace" presStyleCnt="0"/>
      <dgm:spPr/>
    </dgm:pt>
  </dgm:ptLst>
  <dgm:cxnLst>
    <dgm:cxn modelId="{452DA653-13B8-4F5B-8D37-5C593B051FB3}" type="presOf" srcId="{DFB74B3A-3F69-4057-BCBE-F01A15F95415}" destId="{313904CD-ECB8-48B4-B7B1-2CECCD2F1F4D}" srcOrd="0" destOrd="0" presId="urn:microsoft.com/office/officeart/2005/8/layout/pyramid2"/>
    <dgm:cxn modelId="{4EBA7AF7-62F3-4A46-8AB6-197545814FAA}" type="presOf" srcId="{B48BA59C-5E2A-402D-B97D-B494F8911DBF}" destId="{EB231246-D15D-4119-A385-D6B9024C199E}" srcOrd="0" destOrd="0" presId="urn:microsoft.com/office/officeart/2005/8/layout/pyramid2"/>
    <dgm:cxn modelId="{C38173AE-2FB6-4CA6-BFC7-18F85700783F}" srcId="{DFB74B3A-3F69-4057-BCBE-F01A15F95415}" destId="{DE5D940C-26DD-48EA-BC6F-DD169C26FDB3}" srcOrd="0" destOrd="0" parTransId="{F0146485-D29C-4711-9C8B-933AF9ABE422}" sibTransId="{2F612493-9624-4F64-822A-725666BD94DA}"/>
    <dgm:cxn modelId="{0BF9D92B-967C-43E4-AAA4-D43AC2464F82}" type="presOf" srcId="{DE5D940C-26DD-48EA-BC6F-DD169C26FDB3}" destId="{AA4748EB-6FD0-4FA7-868F-6DB73A61900A}" srcOrd="0" destOrd="0" presId="urn:microsoft.com/office/officeart/2005/8/layout/pyramid2"/>
    <dgm:cxn modelId="{5E910092-5B8A-4622-9EBE-3E72B4E75B4F}" srcId="{DFB74B3A-3F69-4057-BCBE-F01A15F95415}" destId="{B48BA59C-5E2A-402D-B97D-B494F8911DBF}" srcOrd="1" destOrd="0" parTransId="{557D5DA4-A718-4B3A-A607-9543A9933018}" sibTransId="{0D031D9B-538D-47DA-9542-EB7FE059C402}"/>
    <dgm:cxn modelId="{803B7669-7845-4130-BB1C-A6901A810864}" type="presParOf" srcId="{313904CD-ECB8-48B4-B7B1-2CECCD2F1F4D}" destId="{C31D3CAD-8FAB-4BC0-B226-01F517134CDA}" srcOrd="0" destOrd="0" presId="urn:microsoft.com/office/officeart/2005/8/layout/pyramid2"/>
    <dgm:cxn modelId="{D84EC320-8A59-4303-A4E9-173B81F15975}" type="presParOf" srcId="{313904CD-ECB8-48B4-B7B1-2CECCD2F1F4D}" destId="{6FEF9F84-C9A3-4FCE-9F2E-64DE6C106283}" srcOrd="1" destOrd="0" presId="urn:microsoft.com/office/officeart/2005/8/layout/pyramid2"/>
    <dgm:cxn modelId="{5F113ED0-4B9F-45E8-B7AF-170A85EF0BE8}" type="presParOf" srcId="{6FEF9F84-C9A3-4FCE-9F2E-64DE6C106283}" destId="{AA4748EB-6FD0-4FA7-868F-6DB73A61900A}" srcOrd="0" destOrd="0" presId="urn:microsoft.com/office/officeart/2005/8/layout/pyramid2"/>
    <dgm:cxn modelId="{073E62C5-2F35-4D78-9151-57EF7D4920A3}" type="presParOf" srcId="{6FEF9F84-C9A3-4FCE-9F2E-64DE6C106283}" destId="{EBCB89F8-83D4-4E6B-A594-5EB63762DEEE}" srcOrd="1" destOrd="0" presId="urn:microsoft.com/office/officeart/2005/8/layout/pyramid2"/>
    <dgm:cxn modelId="{10FE6B78-3BF6-4C7E-B61B-255FDDABC7D9}" type="presParOf" srcId="{6FEF9F84-C9A3-4FCE-9F2E-64DE6C106283}" destId="{EB231246-D15D-4119-A385-D6B9024C199E}" srcOrd="2" destOrd="0" presId="urn:microsoft.com/office/officeart/2005/8/layout/pyramid2"/>
    <dgm:cxn modelId="{71093CD8-65A6-4ACB-89D4-EEAEAE5361F2}" type="presParOf" srcId="{6FEF9F84-C9A3-4FCE-9F2E-64DE6C106283}" destId="{1A4372E2-DBE0-4007-899E-9E76CFEAF3B4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51E8CB5D-6EB0-46FD-BA8D-AE624F522C6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41E2B2F-8DD5-428B-BA87-71CB2139B3E6}">
      <dgm:prSet phldrT="[Texto]" custT="1"/>
      <dgm:spPr/>
      <dgm:t>
        <a:bodyPr/>
        <a:lstStyle/>
        <a:p>
          <a:r>
            <a:rPr lang="es-ES" sz="3200" dirty="0" smtClean="0"/>
            <a:t>8. </a:t>
          </a:r>
          <a:r>
            <a:rPr lang="es-MX" sz="3200" dirty="0" smtClean="0"/>
            <a:t>El programa, como experimento humano al parecer les sirvió a los autores para lo siguiente: </a:t>
          </a:r>
          <a:endParaRPr lang="es-ES" sz="3200" dirty="0"/>
        </a:p>
      </dgm:t>
    </dgm:pt>
    <dgm:pt modelId="{FE6246BD-DB66-4B90-877A-5AC6071003A8}" type="parTrans" cxnId="{CD8ABBF9-9609-4027-9A57-936F4C35BF33}">
      <dgm:prSet/>
      <dgm:spPr/>
      <dgm:t>
        <a:bodyPr/>
        <a:lstStyle/>
        <a:p>
          <a:endParaRPr lang="es-ES"/>
        </a:p>
      </dgm:t>
    </dgm:pt>
    <dgm:pt modelId="{5E8177D8-30E5-4DEB-B14A-86E34DCBA62A}" type="sibTrans" cxnId="{CD8ABBF9-9609-4027-9A57-936F4C35BF33}">
      <dgm:prSet/>
      <dgm:spPr/>
      <dgm:t>
        <a:bodyPr/>
        <a:lstStyle/>
        <a:p>
          <a:endParaRPr lang="es-ES"/>
        </a:p>
      </dgm:t>
    </dgm:pt>
    <dgm:pt modelId="{C260D8CF-1AF8-45B3-8F2A-191AA2817F54}">
      <dgm:prSet phldrT="[Texto]"/>
      <dgm:spPr/>
      <dgm:t>
        <a:bodyPr/>
        <a:lstStyle/>
        <a:p>
          <a:r>
            <a:rPr lang="es-ES" dirty="0" smtClean="0"/>
            <a:t>8.1 </a:t>
          </a:r>
          <a:r>
            <a:rPr lang="es-MX" dirty="0" smtClean="0"/>
            <a:t>Obtener una base de datos respecto a costos y a efectividad (medición de impactos).</a:t>
          </a:r>
          <a:endParaRPr lang="es-ES" dirty="0"/>
        </a:p>
      </dgm:t>
    </dgm:pt>
    <dgm:pt modelId="{A4F464FC-7CDE-47FB-BCC2-EC9E0DC1D8CC}" type="parTrans" cxnId="{9E9444D4-17D1-4E44-BA6C-332EA5CDB293}">
      <dgm:prSet/>
      <dgm:spPr/>
      <dgm:t>
        <a:bodyPr/>
        <a:lstStyle/>
        <a:p>
          <a:endParaRPr lang="es-ES"/>
        </a:p>
      </dgm:t>
    </dgm:pt>
    <dgm:pt modelId="{8703537B-773F-4C3D-B73C-CE4C536DFD3E}" type="sibTrans" cxnId="{9E9444D4-17D1-4E44-BA6C-332EA5CDB293}">
      <dgm:prSet/>
      <dgm:spPr/>
      <dgm:t>
        <a:bodyPr/>
        <a:lstStyle/>
        <a:p>
          <a:endParaRPr lang="es-ES"/>
        </a:p>
      </dgm:t>
    </dgm:pt>
    <dgm:pt modelId="{5090F61A-06E5-4A68-A71F-1E2AF0179257}">
      <dgm:prSet phldrT="[Texto]"/>
      <dgm:spPr/>
      <dgm:t>
        <a:bodyPr/>
        <a:lstStyle/>
        <a:p>
          <a:r>
            <a:rPr lang="es-ES" dirty="0" smtClean="0"/>
            <a:t>8.2 </a:t>
          </a:r>
          <a:r>
            <a:rPr lang="es-MX" dirty="0" smtClean="0"/>
            <a:t>Demostrar que el ACE es superior al método Costo-Beneficio, para medir “impactos” en proyectos de éste tipo.</a:t>
          </a:r>
          <a:endParaRPr lang="es-ES" dirty="0"/>
        </a:p>
      </dgm:t>
    </dgm:pt>
    <dgm:pt modelId="{1B7CAAD6-0211-4E63-8310-1AE1DB72C919}" type="parTrans" cxnId="{CEFD6E75-D60D-4CA2-AF14-74AA676FBBAD}">
      <dgm:prSet/>
      <dgm:spPr/>
      <dgm:t>
        <a:bodyPr/>
        <a:lstStyle/>
        <a:p>
          <a:endParaRPr lang="es-ES"/>
        </a:p>
      </dgm:t>
    </dgm:pt>
    <dgm:pt modelId="{4E066E6B-7777-4F8B-A3F4-5C92DF5A5393}" type="sibTrans" cxnId="{CEFD6E75-D60D-4CA2-AF14-74AA676FBBAD}">
      <dgm:prSet/>
      <dgm:spPr/>
      <dgm:t>
        <a:bodyPr/>
        <a:lstStyle/>
        <a:p>
          <a:endParaRPr lang="es-ES"/>
        </a:p>
      </dgm:t>
    </dgm:pt>
    <dgm:pt modelId="{5086239D-2152-4603-ADE5-F8EBE08AE5C2}" type="pres">
      <dgm:prSet presAssocID="{51E8CB5D-6EB0-46FD-BA8D-AE624F522C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AC00D9-D778-4A7D-B148-1E3C1DFE44B0}" type="pres">
      <dgm:prSet presAssocID="{841E2B2F-8DD5-428B-BA87-71CB2139B3E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46F434-0E76-4F4D-A32F-602CD084D361}" type="pres">
      <dgm:prSet presAssocID="{5E8177D8-30E5-4DEB-B14A-86E34DCBA62A}" presName="sibTrans" presStyleCnt="0"/>
      <dgm:spPr/>
    </dgm:pt>
    <dgm:pt modelId="{F54F0479-B044-4FA6-AB20-6882FC9C5F15}" type="pres">
      <dgm:prSet presAssocID="{C260D8CF-1AF8-45B3-8F2A-191AA2817F5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30717D-B101-4D13-8905-858497507400}" type="pres">
      <dgm:prSet presAssocID="{8703537B-773F-4C3D-B73C-CE4C536DFD3E}" presName="sibTrans" presStyleCnt="0"/>
      <dgm:spPr/>
    </dgm:pt>
    <dgm:pt modelId="{AD0B14CF-DC08-482A-AE7F-E2BD46AFBF4B}" type="pres">
      <dgm:prSet presAssocID="{5090F61A-06E5-4A68-A71F-1E2AF017925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E9444D4-17D1-4E44-BA6C-332EA5CDB293}" srcId="{51E8CB5D-6EB0-46FD-BA8D-AE624F522C68}" destId="{C260D8CF-1AF8-45B3-8F2A-191AA2817F54}" srcOrd="1" destOrd="0" parTransId="{A4F464FC-7CDE-47FB-BCC2-EC9E0DC1D8CC}" sibTransId="{8703537B-773F-4C3D-B73C-CE4C536DFD3E}"/>
    <dgm:cxn modelId="{CEFD6E75-D60D-4CA2-AF14-74AA676FBBAD}" srcId="{51E8CB5D-6EB0-46FD-BA8D-AE624F522C68}" destId="{5090F61A-06E5-4A68-A71F-1E2AF0179257}" srcOrd="2" destOrd="0" parTransId="{1B7CAAD6-0211-4E63-8310-1AE1DB72C919}" sibTransId="{4E066E6B-7777-4F8B-A3F4-5C92DF5A5393}"/>
    <dgm:cxn modelId="{BFEF5595-6F65-4E14-91DA-83FCDA3D0A83}" type="presOf" srcId="{C260D8CF-1AF8-45B3-8F2A-191AA2817F54}" destId="{F54F0479-B044-4FA6-AB20-6882FC9C5F15}" srcOrd="0" destOrd="0" presId="urn:microsoft.com/office/officeart/2005/8/layout/default"/>
    <dgm:cxn modelId="{6778A732-6E85-4EF9-9AD4-220ECEA2A0CA}" type="presOf" srcId="{841E2B2F-8DD5-428B-BA87-71CB2139B3E6}" destId="{92AC00D9-D778-4A7D-B148-1E3C1DFE44B0}" srcOrd="0" destOrd="0" presId="urn:microsoft.com/office/officeart/2005/8/layout/default"/>
    <dgm:cxn modelId="{FD0D1202-59E6-4B81-A1A4-34AB29873406}" type="presOf" srcId="{5090F61A-06E5-4A68-A71F-1E2AF0179257}" destId="{AD0B14CF-DC08-482A-AE7F-E2BD46AFBF4B}" srcOrd="0" destOrd="0" presId="urn:microsoft.com/office/officeart/2005/8/layout/default"/>
    <dgm:cxn modelId="{CD8ABBF9-9609-4027-9A57-936F4C35BF33}" srcId="{51E8CB5D-6EB0-46FD-BA8D-AE624F522C68}" destId="{841E2B2F-8DD5-428B-BA87-71CB2139B3E6}" srcOrd="0" destOrd="0" parTransId="{FE6246BD-DB66-4B90-877A-5AC6071003A8}" sibTransId="{5E8177D8-30E5-4DEB-B14A-86E34DCBA62A}"/>
    <dgm:cxn modelId="{73AA9FD9-3CBF-4E7D-A8AD-0CA0EA4792CE}" type="presOf" srcId="{51E8CB5D-6EB0-46FD-BA8D-AE624F522C68}" destId="{5086239D-2152-4603-ADE5-F8EBE08AE5C2}" srcOrd="0" destOrd="0" presId="urn:microsoft.com/office/officeart/2005/8/layout/default"/>
    <dgm:cxn modelId="{0BECF019-9A3D-47AE-B5C6-BF1850DACC2C}" type="presParOf" srcId="{5086239D-2152-4603-ADE5-F8EBE08AE5C2}" destId="{92AC00D9-D778-4A7D-B148-1E3C1DFE44B0}" srcOrd="0" destOrd="0" presId="urn:microsoft.com/office/officeart/2005/8/layout/default"/>
    <dgm:cxn modelId="{56F70D70-CA2E-4B9D-B455-E235DBD724D3}" type="presParOf" srcId="{5086239D-2152-4603-ADE5-F8EBE08AE5C2}" destId="{7B46F434-0E76-4F4D-A32F-602CD084D361}" srcOrd="1" destOrd="0" presId="urn:microsoft.com/office/officeart/2005/8/layout/default"/>
    <dgm:cxn modelId="{C5BFEE6B-AE13-4AAE-9205-D5F40A45CE29}" type="presParOf" srcId="{5086239D-2152-4603-ADE5-F8EBE08AE5C2}" destId="{F54F0479-B044-4FA6-AB20-6882FC9C5F15}" srcOrd="2" destOrd="0" presId="urn:microsoft.com/office/officeart/2005/8/layout/default"/>
    <dgm:cxn modelId="{4B96EEEE-4326-458E-8AFA-91BE6349FA1B}" type="presParOf" srcId="{5086239D-2152-4603-ADE5-F8EBE08AE5C2}" destId="{E830717D-B101-4D13-8905-858497507400}" srcOrd="3" destOrd="0" presId="urn:microsoft.com/office/officeart/2005/8/layout/default"/>
    <dgm:cxn modelId="{A554A780-823C-44A8-883E-8D7BC50F744E}" type="presParOf" srcId="{5086239D-2152-4603-ADE5-F8EBE08AE5C2}" destId="{AD0B14CF-DC08-482A-AE7F-E2BD46AFBF4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01E9083D-DF75-4576-95D0-28FE33D25C80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A106AF8-C93E-4CA9-8FB8-4C5B01A1C394}">
      <dgm:prSet phldrT="[Texto]" custT="1"/>
      <dgm:spPr/>
      <dgm:t>
        <a:bodyPr/>
        <a:lstStyle/>
        <a:p>
          <a:r>
            <a:rPr lang="es-MX" sz="2400" dirty="0" smtClean="0"/>
            <a:t>Un programa de éste tipo aplicado sólo al medio rural induce a la segregación, </a:t>
          </a:r>
          <a:endParaRPr lang="es-ES" sz="2400" dirty="0"/>
        </a:p>
      </dgm:t>
    </dgm:pt>
    <dgm:pt modelId="{4D12BC6B-586E-4144-8CA6-449362308644}" type="parTrans" cxnId="{96307CFE-BA34-465F-82A3-BB8064250B54}">
      <dgm:prSet/>
      <dgm:spPr/>
      <dgm:t>
        <a:bodyPr/>
        <a:lstStyle/>
        <a:p>
          <a:endParaRPr lang="es-ES"/>
        </a:p>
      </dgm:t>
    </dgm:pt>
    <dgm:pt modelId="{F3D8585E-19F0-4B9E-B6E7-A34EE2E0B2A0}" type="sibTrans" cxnId="{96307CFE-BA34-465F-82A3-BB8064250B54}">
      <dgm:prSet/>
      <dgm:spPr/>
      <dgm:t>
        <a:bodyPr/>
        <a:lstStyle/>
        <a:p>
          <a:endParaRPr lang="es-ES"/>
        </a:p>
      </dgm:t>
    </dgm:pt>
    <dgm:pt modelId="{1E07B656-7052-48DE-9D2B-E2C8E3D92AEF}">
      <dgm:prSet phldrT="[Texto]" custT="1"/>
      <dgm:spPr/>
      <dgm:t>
        <a:bodyPr/>
        <a:lstStyle/>
        <a:p>
          <a:r>
            <a:rPr lang="es-MX" sz="2400" dirty="0" smtClean="0"/>
            <a:t>no traer consigo la “ruptura del tejido social” entre comunidades.</a:t>
          </a:r>
          <a:endParaRPr lang="es-ES" sz="2800" dirty="0"/>
        </a:p>
      </dgm:t>
    </dgm:pt>
    <dgm:pt modelId="{E576500D-A355-4AC0-B301-E87437A5180C}" type="parTrans" cxnId="{8C30E3E6-24B5-4BB6-8ADC-DC8D317F1936}">
      <dgm:prSet/>
      <dgm:spPr/>
      <dgm:t>
        <a:bodyPr/>
        <a:lstStyle/>
        <a:p>
          <a:endParaRPr lang="es-ES"/>
        </a:p>
      </dgm:t>
    </dgm:pt>
    <dgm:pt modelId="{1CF2880D-0653-4F10-9A94-F355AD38307B}" type="sibTrans" cxnId="{8C30E3E6-24B5-4BB6-8ADC-DC8D317F1936}">
      <dgm:prSet/>
      <dgm:spPr/>
      <dgm:t>
        <a:bodyPr/>
        <a:lstStyle/>
        <a:p>
          <a:endParaRPr lang="es-ES"/>
        </a:p>
      </dgm:t>
    </dgm:pt>
    <dgm:pt modelId="{D390972A-ABD4-41E2-94A7-52EE40EEAEE6}">
      <dgm:prSet phldrT="[Texto]" custT="1"/>
      <dgm:spPr/>
      <dgm:t>
        <a:bodyPr/>
        <a:lstStyle/>
        <a:p>
          <a:r>
            <a:rPr lang="es-MX" sz="2400" dirty="0" smtClean="0"/>
            <a:t>Modificar los criterios de selección de los niños cuidando a</a:t>
          </a:r>
          <a:endParaRPr lang="es-ES" sz="2000" dirty="0"/>
        </a:p>
      </dgm:t>
    </dgm:pt>
    <dgm:pt modelId="{13FC2290-3788-47AC-B3DA-B6BA57873977}" type="parTrans" cxnId="{F4155B8E-996A-459A-85D9-2840CA3F8B3F}">
      <dgm:prSet/>
      <dgm:spPr/>
      <dgm:t>
        <a:bodyPr/>
        <a:lstStyle/>
        <a:p>
          <a:endParaRPr lang="es-ES"/>
        </a:p>
      </dgm:t>
    </dgm:pt>
    <dgm:pt modelId="{EFCDF2A3-CC02-4739-9380-758DDAD5955B}" type="sibTrans" cxnId="{F4155B8E-996A-459A-85D9-2840CA3F8B3F}">
      <dgm:prSet/>
      <dgm:spPr/>
      <dgm:t>
        <a:bodyPr/>
        <a:lstStyle/>
        <a:p>
          <a:endParaRPr lang="es-ES"/>
        </a:p>
      </dgm:t>
    </dgm:pt>
    <dgm:pt modelId="{5070E247-44A9-4DFD-BFB5-477C4524974C}" type="pres">
      <dgm:prSet presAssocID="{01E9083D-DF75-4576-95D0-28FE33D25C8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95C6A42-F166-4549-81AE-977F7CA45A4F}" type="pres">
      <dgm:prSet presAssocID="{FA106AF8-C93E-4CA9-8FB8-4C5B01A1C394}" presName="Accent1" presStyleCnt="0"/>
      <dgm:spPr/>
    </dgm:pt>
    <dgm:pt modelId="{2E7FB98B-A144-4370-84A0-A907EA3193CB}" type="pres">
      <dgm:prSet presAssocID="{FA106AF8-C93E-4CA9-8FB8-4C5B01A1C394}" presName="Accent" presStyleLbl="node1" presStyleIdx="0" presStyleCnt="3"/>
      <dgm:spPr/>
    </dgm:pt>
    <dgm:pt modelId="{B5D55779-7D68-468F-A3A0-752179C7A639}" type="pres">
      <dgm:prSet presAssocID="{FA106AF8-C93E-4CA9-8FB8-4C5B01A1C394}" presName="Parent1" presStyleLbl="revTx" presStyleIdx="0" presStyleCnt="3" custScaleX="157683" custScaleY="176413" custLinFactNeighborY="-486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CAB45A-DE97-49BF-9CE3-E9D88B0D7CB4}" type="pres">
      <dgm:prSet presAssocID="{D390972A-ABD4-41E2-94A7-52EE40EEAEE6}" presName="Accent2" presStyleCnt="0"/>
      <dgm:spPr/>
    </dgm:pt>
    <dgm:pt modelId="{EDBF2BC2-F400-40EE-89CE-523078DCE607}" type="pres">
      <dgm:prSet presAssocID="{D390972A-ABD4-41E2-94A7-52EE40EEAEE6}" presName="Accent" presStyleLbl="node1" presStyleIdx="1" presStyleCnt="3"/>
      <dgm:spPr/>
    </dgm:pt>
    <dgm:pt modelId="{92EC33FE-3DE6-4C8C-964F-B6ED8C8D01A3}" type="pres">
      <dgm:prSet presAssocID="{D390972A-ABD4-41E2-94A7-52EE40EEAEE6}" presName="Parent2" presStyleLbl="revTx" presStyleIdx="1" presStyleCnt="3" custLinFactNeighborX="-24575" custLinFactNeighborY="-315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820AF7-8126-4A46-BC82-2BDC71FDD00D}" type="pres">
      <dgm:prSet presAssocID="{1E07B656-7052-48DE-9D2B-E2C8E3D92AEF}" presName="Accent3" presStyleCnt="0"/>
      <dgm:spPr/>
    </dgm:pt>
    <dgm:pt modelId="{080CAB25-4FC5-4B24-A935-F1C5E790E092}" type="pres">
      <dgm:prSet presAssocID="{1E07B656-7052-48DE-9D2B-E2C8E3D92AEF}" presName="Accent" presStyleLbl="node1" presStyleIdx="2" presStyleCnt="3"/>
      <dgm:spPr/>
    </dgm:pt>
    <dgm:pt modelId="{2C8B70AB-17B3-45E8-BE1F-54B3C752159B}" type="pres">
      <dgm:prSet presAssocID="{1E07B656-7052-48DE-9D2B-E2C8E3D92AEF}" presName="Parent3" presStyleLbl="revTx" presStyleIdx="2" presStyleCnt="3" custScaleX="1490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6307CFE-BA34-465F-82A3-BB8064250B54}" srcId="{01E9083D-DF75-4576-95D0-28FE33D25C80}" destId="{FA106AF8-C93E-4CA9-8FB8-4C5B01A1C394}" srcOrd="0" destOrd="0" parTransId="{4D12BC6B-586E-4144-8CA6-449362308644}" sibTransId="{F3D8585E-19F0-4B9E-B6E7-A34EE2E0B2A0}"/>
    <dgm:cxn modelId="{F4155B8E-996A-459A-85D9-2840CA3F8B3F}" srcId="{01E9083D-DF75-4576-95D0-28FE33D25C80}" destId="{D390972A-ABD4-41E2-94A7-52EE40EEAEE6}" srcOrd="1" destOrd="0" parTransId="{13FC2290-3788-47AC-B3DA-B6BA57873977}" sibTransId="{EFCDF2A3-CC02-4739-9380-758DDAD5955B}"/>
    <dgm:cxn modelId="{20569E71-5B11-4E12-A9E4-C8FA5B1A5C8E}" type="presOf" srcId="{01E9083D-DF75-4576-95D0-28FE33D25C80}" destId="{5070E247-44A9-4DFD-BFB5-477C4524974C}" srcOrd="0" destOrd="0" presId="urn:microsoft.com/office/officeart/2009/layout/CircleArrowProcess"/>
    <dgm:cxn modelId="{0EE0B876-7D8C-42E9-9729-8AC4AED005EA}" type="presOf" srcId="{FA106AF8-C93E-4CA9-8FB8-4C5B01A1C394}" destId="{B5D55779-7D68-468F-A3A0-752179C7A639}" srcOrd="0" destOrd="0" presId="urn:microsoft.com/office/officeart/2009/layout/CircleArrowProcess"/>
    <dgm:cxn modelId="{C4E81E04-3A70-4505-B3DE-4D2B25E337E1}" type="presOf" srcId="{1E07B656-7052-48DE-9D2B-E2C8E3D92AEF}" destId="{2C8B70AB-17B3-45E8-BE1F-54B3C752159B}" srcOrd="0" destOrd="0" presId="urn:microsoft.com/office/officeart/2009/layout/CircleArrowProcess"/>
    <dgm:cxn modelId="{E3B01640-C300-478C-A90C-073F61A87DF7}" type="presOf" srcId="{D390972A-ABD4-41E2-94A7-52EE40EEAEE6}" destId="{92EC33FE-3DE6-4C8C-964F-B6ED8C8D01A3}" srcOrd="0" destOrd="0" presId="urn:microsoft.com/office/officeart/2009/layout/CircleArrowProcess"/>
    <dgm:cxn modelId="{8C30E3E6-24B5-4BB6-8ADC-DC8D317F1936}" srcId="{01E9083D-DF75-4576-95D0-28FE33D25C80}" destId="{1E07B656-7052-48DE-9D2B-E2C8E3D92AEF}" srcOrd="2" destOrd="0" parTransId="{E576500D-A355-4AC0-B301-E87437A5180C}" sibTransId="{1CF2880D-0653-4F10-9A94-F355AD38307B}"/>
    <dgm:cxn modelId="{04405762-A1F7-407D-B264-EA6FDAEA8ED4}" type="presParOf" srcId="{5070E247-44A9-4DFD-BFB5-477C4524974C}" destId="{E95C6A42-F166-4549-81AE-977F7CA45A4F}" srcOrd="0" destOrd="0" presId="urn:microsoft.com/office/officeart/2009/layout/CircleArrowProcess"/>
    <dgm:cxn modelId="{FC9DFB43-5BC0-48C4-9D6A-0ED6A56D30D8}" type="presParOf" srcId="{E95C6A42-F166-4549-81AE-977F7CA45A4F}" destId="{2E7FB98B-A144-4370-84A0-A907EA3193CB}" srcOrd="0" destOrd="0" presId="urn:microsoft.com/office/officeart/2009/layout/CircleArrowProcess"/>
    <dgm:cxn modelId="{89F94CB9-7608-4C37-B47E-0A72651735B8}" type="presParOf" srcId="{5070E247-44A9-4DFD-BFB5-477C4524974C}" destId="{B5D55779-7D68-468F-A3A0-752179C7A639}" srcOrd="1" destOrd="0" presId="urn:microsoft.com/office/officeart/2009/layout/CircleArrowProcess"/>
    <dgm:cxn modelId="{D757BE0E-493B-4812-A65C-EE87673194FF}" type="presParOf" srcId="{5070E247-44A9-4DFD-BFB5-477C4524974C}" destId="{A6CAB45A-DE97-49BF-9CE3-E9D88B0D7CB4}" srcOrd="2" destOrd="0" presId="urn:microsoft.com/office/officeart/2009/layout/CircleArrowProcess"/>
    <dgm:cxn modelId="{38564393-AD2D-4DF5-A754-CFB331E63630}" type="presParOf" srcId="{A6CAB45A-DE97-49BF-9CE3-E9D88B0D7CB4}" destId="{EDBF2BC2-F400-40EE-89CE-523078DCE607}" srcOrd="0" destOrd="0" presId="urn:microsoft.com/office/officeart/2009/layout/CircleArrowProcess"/>
    <dgm:cxn modelId="{EFA8CE15-69DF-4DC5-B1C5-2FE7F0400B41}" type="presParOf" srcId="{5070E247-44A9-4DFD-BFB5-477C4524974C}" destId="{92EC33FE-3DE6-4C8C-964F-B6ED8C8D01A3}" srcOrd="3" destOrd="0" presId="urn:microsoft.com/office/officeart/2009/layout/CircleArrowProcess"/>
    <dgm:cxn modelId="{DB3291F9-39A6-4F64-8311-6F02574E1850}" type="presParOf" srcId="{5070E247-44A9-4DFD-BFB5-477C4524974C}" destId="{3B820AF7-8126-4A46-BC82-2BDC71FDD00D}" srcOrd="4" destOrd="0" presId="urn:microsoft.com/office/officeart/2009/layout/CircleArrowProcess"/>
    <dgm:cxn modelId="{BBC775C3-395F-4B22-8DD6-1403D3051EDD}" type="presParOf" srcId="{3B820AF7-8126-4A46-BC82-2BDC71FDD00D}" destId="{080CAB25-4FC5-4B24-A935-F1C5E790E092}" srcOrd="0" destOrd="0" presId="urn:microsoft.com/office/officeart/2009/layout/CircleArrowProcess"/>
    <dgm:cxn modelId="{18F0971F-F1F6-4FA9-A915-73EF0F7B14BA}" type="presParOf" srcId="{5070E247-44A9-4DFD-BFB5-477C4524974C}" destId="{2C8B70AB-17B3-45E8-BE1F-54B3C752159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DBC29582-BA1B-4658-932C-304B87FD7824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53FDB9E-56F8-430E-A5E1-F0074F2FDF71}">
      <dgm:prSet phldrT="[Texto]" custT="1"/>
      <dgm:spPr/>
      <dgm:t>
        <a:bodyPr/>
        <a:lstStyle/>
        <a:p>
          <a:r>
            <a:rPr lang="es-MX" sz="2200" dirty="0" smtClean="0"/>
            <a:t>En la era de la globalización de los mercados, al parecer los programas instrumentados por los </a:t>
          </a:r>
          <a:r>
            <a:rPr lang="es-MX" sz="2200" dirty="0" smtClean="0"/>
            <a:t>gobiernos</a:t>
          </a:r>
          <a:endParaRPr lang="es-ES" sz="2200" dirty="0"/>
        </a:p>
      </dgm:t>
    </dgm:pt>
    <dgm:pt modelId="{08DFBE66-B727-4363-995E-52C1835E25D2}" type="parTrans" cxnId="{81BA0585-D9DE-4DBA-8676-63DC227AB131}">
      <dgm:prSet/>
      <dgm:spPr/>
      <dgm:t>
        <a:bodyPr/>
        <a:lstStyle/>
        <a:p>
          <a:endParaRPr lang="es-ES"/>
        </a:p>
      </dgm:t>
    </dgm:pt>
    <dgm:pt modelId="{E5E85889-2C86-468B-8972-AE38BEB5682C}" type="sibTrans" cxnId="{81BA0585-D9DE-4DBA-8676-63DC227AB131}">
      <dgm:prSet/>
      <dgm:spPr/>
      <dgm:t>
        <a:bodyPr/>
        <a:lstStyle/>
        <a:p>
          <a:endParaRPr lang="es-ES"/>
        </a:p>
      </dgm:t>
    </dgm:pt>
    <dgm:pt modelId="{963A9A51-F655-4DEA-A729-B3226D48CFAA}">
      <dgm:prSet phldrT="[Texto]" custT="1"/>
      <dgm:spPr/>
      <dgm:t>
        <a:bodyPr/>
        <a:lstStyle/>
        <a:p>
          <a:r>
            <a:rPr lang="es-MX" sz="2400" dirty="0" smtClean="0"/>
            <a:t>En otro país como Chile, programas de éste tipo son una manera de dar a conocer la “Cultura del sector público”.</a:t>
          </a:r>
          <a:endParaRPr lang="es-ES" sz="2400" dirty="0"/>
        </a:p>
      </dgm:t>
    </dgm:pt>
    <dgm:pt modelId="{E672F988-0892-4185-A95C-EB21B262610C}" type="parTrans" cxnId="{8C592423-D8BA-48EE-A229-DDE3265679BC}">
      <dgm:prSet/>
      <dgm:spPr/>
      <dgm:t>
        <a:bodyPr/>
        <a:lstStyle/>
        <a:p>
          <a:endParaRPr lang="es-ES"/>
        </a:p>
      </dgm:t>
    </dgm:pt>
    <dgm:pt modelId="{497DF745-D824-43E8-BD42-3D9F28D84D0E}" type="sibTrans" cxnId="{8C592423-D8BA-48EE-A229-DDE3265679BC}">
      <dgm:prSet/>
      <dgm:spPr/>
      <dgm:t>
        <a:bodyPr/>
        <a:lstStyle/>
        <a:p>
          <a:endParaRPr lang="es-ES"/>
        </a:p>
      </dgm:t>
    </dgm:pt>
    <dgm:pt modelId="{93B4F75C-47E6-4D43-B336-2797D238ACBF}">
      <dgm:prSet phldrT="[Texto]" custT="1"/>
      <dgm:spPr/>
      <dgm:t>
        <a:bodyPr/>
        <a:lstStyle/>
        <a:p>
          <a:r>
            <a:rPr lang="es-MX" sz="2200" dirty="0" smtClean="0"/>
            <a:t>y </a:t>
          </a:r>
          <a:r>
            <a:rPr lang="es-MX" sz="2200" dirty="0" smtClean="0"/>
            <a:t>apoyados por algunos Organismos Internacionales, están mostrando una nueva manera de represión </a:t>
          </a:r>
          <a:r>
            <a:rPr lang="es-MX" sz="2200" dirty="0" smtClean="0"/>
            <a:t>delicada</a:t>
          </a:r>
          <a:endParaRPr lang="es-ES" sz="2200" dirty="0"/>
        </a:p>
      </dgm:t>
    </dgm:pt>
    <dgm:pt modelId="{087EA24B-7539-4DAF-9127-40824366C5E8}" type="parTrans" cxnId="{B8EC76A3-E40E-40C0-AD30-8ED9AB6C59DA}">
      <dgm:prSet/>
      <dgm:spPr/>
      <dgm:t>
        <a:bodyPr/>
        <a:lstStyle/>
        <a:p>
          <a:endParaRPr lang="es-ES"/>
        </a:p>
      </dgm:t>
    </dgm:pt>
    <dgm:pt modelId="{56DF7656-6E8D-40C6-83CA-60E856C3E258}" type="sibTrans" cxnId="{B8EC76A3-E40E-40C0-AD30-8ED9AB6C59DA}">
      <dgm:prSet/>
      <dgm:spPr/>
      <dgm:t>
        <a:bodyPr/>
        <a:lstStyle/>
        <a:p>
          <a:endParaRPr lang="es-ES"/>
        </a:p>
      </dgm:t>
    </dgm:pt>
    <dgm:pt modelId="{83C9EE0B-46AA-40DB-844E-59CE32EE6E12}" type="pres">
      <dgm:prSet presAssocID="{DBC29582-BA1B-4658-932C-304B87FD78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2077466-D9E8-4353-B785-BB3B8F8BAF11}" type="pres">
      <dgm:prSet presAssocID="{E53FDB9E-56F8-430E-A5E1-F0074F2FDF71}" presName="arrow" presStyleLbl="node1" presStyleIdx="0" presStyleCnt="3" custScaleX="140082" custScaleY="108974" custRadScaleRad="866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177B18-16A8-4BAF-9FA1-2A5BD6297631}" type="pres">
      <dgm:prSet presAssocID="{93B4F75C-47E6-4D43-B336-2797D238ACBF}" presName="arrow" presStyleLbl="node1" presStyleIdx="1" presStyleCnt="3" custScaleX="128991" custScaleY="1228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3B7EC0-10EB-4DB1-8642-CD8174A4FB98}" type="pres">
      <dgm:prSet presAssocID="{963A9A51-F655-4DEA-A729-B3226D48CFAA}" presName="arrow" presStyleLbl="node1" presStyleIdx="2" presStyleCnt="3" custScaleX="123276" custScaleY="124794" custRadScaleRad="86853" custRadScaleInc="-15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6C902AF-70AC-4B91-BCA9-2FEC661650F5}" type="presOf" srcId="{93B4F75C-47E6-4D43-B336-2797D238ACBF}" destId="{C4177B18-16A8-4BAF-9FA1-2A5BD6297631}" srcOrd="0" destOrd="0" presId="urn:microsoft.com/office/officeart/2005/8/layout/arrow5"/>
    <dgm:cxn modelId="{81BA0585-D9DE-4DBA-8676-63DC227AB131}" srcId="{DBC29582-BA1B-4658-932C-304B87FD7824}" destId="{E53FDB9E-56F8-430E-A5E1-F0074F2FDF71}" srcOrd="0" destOrd="0" parTransId="{08DFBE66-B727-4363-995E-52C1835E25D2}" sibTransId="{E5E85889-2C86-468B-8972-AE38BEB5682C}"/>
    <dgm:cxn modelId="{8212FC4A-1456-49D6-86F7-2A14E2F1A620}" type="presOf" srcId="{963A9A51-F655-4DEA-A729-B3226D48CFAA}" destId="{5E3B7EC0-10EB-4DB1-8642-CD8174A4FB98}" srcOrd="0" destOrd="0" presId="urn:microsoft.com/office/officeart/2005/8/layout/arrow5"/>
    <dgm:cxn modelId="{3D3D7955-02B4-486D-A1E6-226F7B9D71A7}" type="presOf" srcId="{E53FDB9E-56F8-430E-A5E1-F0074F2FDF71}" destId="{D2077466-D9E8-4353-B785-BB3B8F8BAF11}" srcOrd="0" destOrd="0" presId="urn:microsoft.com/office/officeart/2005/8/layout/arrow5"/>
    <dgm:cxn modelId="{8C592423-D8BA-48EE-A229-DDE3265679BC}" srcId="{DBC29582-BA1B-4658-932C-304B87FD7824}" destId="{963A9A51-F655-4DEA-A729-B3226D48CFAA}" srcOrd="2" destOrd="0" parTransId="{E672F988-0892-4185-A95C-EB21B262610C}" sibTransId="{497DF745-D824-43E8-BD42-3D9F28D84D0E}"/>
    <dgm:cxn modelId="{E4D62EE0-29C0-4644-9072-EC6B3325FF50}" type="presOf" srcId="{DBC29582-BA1B-4658-932C-304B87FD7824}" destId="{83C9EE0B-46AA-40DB-844E-59CE32EE6E12}" srcOrd="0" destOrd="0" presId="urn:microsoft.com/office/officeart/2005/8/layout/arrow5"/>
    <dgm:cxn modelId="{B8EC76A3-E40E-40C0-AD30-8ED9AB6C59DA}" srcId="{DBC29582-BA1B-4658-932C-304B87FD7824}" destId="{93B4F75C-47E6-4D43-B336-2797D238ACBF}" srcOrd="1" destOrd="0" parTransId="{087EA24B-7539-4DAF-9127-40824366C5E8}" sibTransId="{56DF7656-6E8D-40C6-83CA-60E856C3E258}"/>
    <dgm:cxn modelId="{334BD2DD-5AB1-4FD5-A62C-5131D7A2AA3A}" type="presParOf" srcId="{83C9EE0B-46AA-40DB-844E-59CE32EE6E12}" destId="{D2077466-D9E8-4353-B785-BB3B8F8BAF11}" srcOrd="0" destOrd="0" presId="urn:microsoft.com/office/officeart/2005/8/layout/arrow5"/>
    <dgm:cxn modelId="{2C86AD79-E5C5-451E-AE7C-2D228489B2C4}" type="presParOf" srcId="{83C9EE0B-46AA-40DB-844E-59CE32EE6E12}" destId="{C4177B18-16A8-4BAF-9FA1-2A5BD6297631}" srcOrd="1" destOrd="0" presId="urn:microsoft.com/office/officeart/2005/8/layout/arrow5"/>
    <dgm:cxn modelId="{67E89071-FBC3-4D5E-90AB-80ADF1CDB86C}" type="presParOf" srcId="{83C9EE0B-46AA-40DB-844E-59CE32EE6E12}" destId="{5E3B7EC0-10EB-4DB1-8642-CD8174A4FB98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A5647684-1320-4CC4-A921-8F56AF62A1B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2889D89-D653-484F-B383-70E01044A26B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ED0F431A-18AD-45CC-92EF-202777753AA1}" type="parTrans" cxnId="{C7F9D5D9-6192-42E8-866D-8F9B740040DB}">
      <dgm:prSet/>
      <dgm:spPr/>
      <dgm:t>
        <a:bodyPr/>
        <a:lstStyle/>
        <a:p>
          <a:endParaRPr lang="es-ES"/>
        </a:p>
      </dgm:t>
    </dgm:pt>
    <dgm:pt modelId="{2ED11BB6-3327-4689-911D-AD8C2A2B139C}" type="sibTrans" cxnId="{C7F9D5D9-6192-42E8-866D-8F9B740040DB}">
      <dgm:prSet/>
      <dgm:spPr/>
      <dgm:t>
        <a:bodyPr/>
        <a:lstStyle/>
        <a:p>
          <a:endParaRPr lang="es-ES"/>
        </a:p>
      </dgm:t>
    </dgm:pt>
    <dgm:pt modelId="{42C5F773-68AD-4171-B7A1-560BC37CBD2F}">
      <dgm:prSet phldrT="[Texto]"/>
      <dgm:spPr/>
      <dgm:t>
        <a:bodyPr/>
        <a:lstStyle/>
        <a:p>
          <a:r>
            <a:rPr lang="es-MX" dirty="0" smtClean="0"/>
            <a:t>A partir de las condiciones políticas y socioeconómicas que reflejan cada vez más las desigualdades en la sociedad</a:t>
          </a:r>
          <a:r>
            <a:rPr lang="es-MX" dirty="0" smtClean="0"/>
            <a:t>,</a:t>
          </a:r>
          <a:r>
            <a:rPr lang="es-ES" dirty="0" smtClean="0"/>
            <a:t> </a:t>
          </a:r>
          <a:endParaRPr lang="es-ES" dirty="0"/>
        </a:p>
      </dgm:t>
    </dgm:pt>
    <dgm:pt modelId="{300C14CC-335B-4879-84EF-099793B53617}" type="parTrans" cxnId="{D0C36875-BB16-451E-8F8F-AE889E254744}">
      <dgm:prSet/>
      <dgm:spPr/>
      <dgm:t>
        <a:bodyPr/>
        <a:lstStyle/>
        <a:p>
          <a:endParaRPr lang="es-ES"/>
        </a:p>
      </dgm:t>
    </dgm:pt>
    <dgm:pt modelId="{1DE479E4-2F83-4B8A-9089-A2309147CFA2}" type="sibTrans" cxnId="{D0C36875-BB16-451E-8F8F-AE889E254744}">
      <dgm:prSet/>
      <dgm:spPr/>
      <dgm:t>
        <a:bodyPr/>
        <a:lstStyle/>
        <a:p>
          <a:endParaRPr lang="es-ES"/>
        </a:p>
      </dgm:t>
    </dgm:pt>
    <dgm:pt modelId="{0EE231CE-872E-4EEC-ADFB-1D01A946099C}">
      <dgm:prSet phldrT="[Texto]"/>
      <dgm:spPr/>
      <dgm:t>
        <a:bodyPr/>
        <a:lstStyle/>
        <a:p>
          <a:r>
            <a:rPr lang="es-ES" dirty="0" smtClean="0"/>
            <a:t> </a:t>
          </a:r>
          <a:r>
            <a:rPr lang="es-MX" dirty="0" smtClean="0"/>
            <a:t>las contradicciones han dado paso a los movimientos sociales</a:t>
          </a:r>
          <a:endParaRPr lang="es-ES" dirty="0"/>
        </a:p>
      </dgm:t>
    </dgm:pt>
    <dgm:pt modelId="{8B7ACE16-2779-4A65-98C9-364129C049CD}" type="parTrans" cxnId="{BA7F03A2-69EF-416B-B871-C0D150D6BCC6}">
      <dgm:prSet/>
      <dgm:spPr/>
      <dgm:t>
        <a:bodyPr/>
        <a:lstStyle/>
        <a:p>
          <a:endParaRPr lang="es-ES"/>
        </a:p>
      </dgm:t>
    </dgm:pt>
    <dgm:pt modelId="{7CD77EA1-AC4F-4826-8829-280C3D7DE035}" type="sibTrans" cxnId="{BA7F03A2-69EF-416B-B871-C0D150D6BCC6}">
      <dgm:prSet/>
      <dgm:spPr/>
      <dgm:t>
        <a:bodyPr/>
        <a:lstStyle/>
        <a:p>
          <a:endParaRPr lang="es-ES"/>
        </a:p>
      </dgm:t>
    </dgm:pt>
    <dgm:pt modelId="{57487CE1-53B6-45BE-8FB5-41AE94153003}">
      <dgm:prSet phldrT="[Texto]"/>
      <dgm:spPr/>
      <dgm:t>
        <a:bodyPr/>
        <a:lstStyle/>
        <a:p>
          <a:r>
            <a:rPr lang="es-MX" dirty="0" smtClean="0"/>
            <a:t>enfatizando que la política social es un factor primordial para salir del círculo vicioso de la pobreza.</a:t>
          </a:r>
          <a:endParaRPr lang="es-ES" dirty="0"/>
        </a:p>
      </dgm:t>
    </dgm:pt>
    <dgm:pt modelId="{9C5D74F9-4DE2-4F89-83FA-F2551145833D}" type="parTrans" cxnId="{DD172A03-4DFC-43E8-82DC-F847270E353C}">
      <dgm:prSet/>
      <dgm:spPr/>
      <dgm:t>
        <a:bodyPr/>
        <a:lstStyle/>
        <a:p>
          <a:endParaRPr lang="es-ES"/>
        </a:p>
      </dgm:t>
    </dgm:pt>
    <dgm:pt modelId="{3F86C017-97D5-49F1-80FD-1C8E61DB74A2}" type="sibTrans" cxnId="{DD172A03-4DFC-43E8-82DC-F847270E353C}">
      <dgm:prSet/>
      <dgm:spPr/>
      <dgm:t>
        <a:bodyPr/>
        <a:lstStyle/>
        <a:p>
          <a:endParaRPr lang="es-ES"/>
        </a:p>
      </dgm:t>
    </dgm:pt>
    <dgm:pt modelId="{E9C72E11-0D4E-48D8-BC53-A62A2F25F3F0}">
      <dgm:prSet phldrT="[Texto]"/>
      <dgm:spPr/>
      <dgm:t>
        <a:bodyPr/>
        <a:lstStyle/>
        <a:p>
          <a:endParaRPr lang="es-ES" dirty="0"/>
        </a:p>
      </dgm:t>
    </dgm:pt>
    <dgm:pt modelId="{F18A8B90-DF13-4B6D-BE3A-5CFBCD414C06}" type="parTrans" cxnId="{C045AF8F-3D63-45B9-870B-58F8EA2B1F33}">
      <dgm:prSet/>
      <dgm:spPr/>
    </dgm:pt>
    <dgm:pt modelId="{DCBC86BF-0FD1-4F31-91BF-81A3505C6B03}" type="sibTrans" cxnId="{C045AF8F-3D63-45B9-870B-58F8EA2B1F33}">
      <dgm:prSet/>
      <dgm:spPr/>
    </dgm:pt>
    <dgm:pt modelId="{6EC65090-8F74-466A-8588-07E90BA9984B}">
      <dgm:prSet phldrT="[Texto]"/>
      <dgm:spPr/>
      <dgm:t>
        <a:bodyPr/>
        <a:lstStyle/>
        <a:p>
          <a:endParaRPr lang="es-ES" dirty="0"/>
        </a:p>
      </dgm:t>
    </dgm:pt>
    <dgm:pt modelId="{2FE73B6A-E5EB-4A3E-9798-FAA11BB1B2A4}" type="parTrans" cxnId="{BDF2B1AC-4494-4A41-9B35-EE34E559C045}">
      <dgm:prSet/>
      <dgm:spPr/>
    </dgm:pt>
    <dgm:pt modelId="{7326FCAE-F26E-42DB-BE96-083BF575083E}" type="sibTrans" cxnId="{BDF2B1AC-4494-4A41-9B35-EE34E559C045}">
      <dgm:prSet/>
      <dgm:spPr/>
    </dgm:pt>
    <dgm:pt modelId="{2A26B4F6-29E3-45C2-A063-7E12E20E5183}" type="pres">
      <dgm:prSet presAssocID="{A5647684-1320-4CC4-A921-8F56AF62A1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D36CA90-A92D-40DD-BD41-4AC72CAF7D84}" type="pres">
      <dgm:prSet presAssocID="{62889D89-D653-484F-B383-70E01044A26B}" presName="composite" presStyleCnt="0"/>
      <dgm:spPr/>
    </dgm:pt>
    <dgm:pt modelId="{7B4FEA7D-6108-409E-B5E0-5BF358E854D0}" type="pres">
      <dgm:prSet presAssocID="{62889D89-D653-484F-B383-70E01044A26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F8BA9A-82BE-4D36-9E59-9875B6DD84C3}" type="pres">
      <dgm:prSet presAssocID="{62889D89-D653-484F-B383-70E01044A26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C71EB7-6968-4FC5-BDBF-F8BC8C5C06D3}" type="pres">
      <dgm:prSet presAssocID="{2ED11BB6-3327-4689-911D-AD8C2A2B139C}" presName="sp" presStyleCnt="0"/>
      <dgm:spPr/>
    </dgm:pt>
    <dgm:pt modelId="{75783F42-637E-4B39-B221-5A42205EA33A}" type="pres">
      <dgm:prSet presAssocID="{6EC65090-8F74-466A-8588-07E90BA9984B}" presName="composite" presStyleCnt="0"/>
      <dgm:spPr/>
    </dgm:pt>
    <dgm:pt modelId="{2014B590-6C2B-4394-BBDA-F3C98FE057F0}" type="pres">
      <dgm:prSet presAssocID="{6EC65090-8F74-466A-8588-07E90BA9984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F0795C-C00D-4D12-AC2D-B6B5CC9E50A5}" type="pres">
      <dgm:prSet presAssocID="{6EC65090-8F74-466A-8588-07E90BA9984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AA5605-3DCC-47C2-A424-AFA65B0987ED}" type="pres">
      <dgm:prSet presAssocID="{7326FCAE-F26E-42DB-BE96-083BF575083E}" presName="sp" presStyleCnt="0"/>
      <dgm:spPr/>
    </dgm:pt>
    <dgm:pt modelId="{E7670786-CB5F-42D2-BB42-73B931C10EF7}" type="pres">
      <dgm:prSet presAssocID="{E9C72E11-0D4E-48D8-BC53-A62A2F25F3F0}" presName="composite" presStyleCnt="0"/>
      <dgm:spPr/>
    </dgm:pt>
    <dgm:pt modelId="{0618D5E8-E528-42E2-9274-28BB79964DB5}" type="pres">
      <dgm:prSet presAssocID="{E9C72E11-0D4E-48D8-BC53-A62A2F25F3F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F4B7D8-D921-4AA8-8FC9-4B65B27D2C48}" type="pres">
      <dgm:prSet presAssocID="{E9C72E11-0D4E-48D8-BC53-A62A2F25F3F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D172A03-4DFC-43E8-82DC-F847270E353C}" srcId="{E9C72E11-0D4E-48D8-BC53-A62A2F25F3F0}" destId="{57487CE1-53B6-45BE-8FB5-41AE94153003}" srcOrd="0" destOrd="0" parTransId="{9C5D74F9-4DE2-4F89-83FA-F2551145833D}" sibTransId="{3F86C017-97D5-49F1-80FD-1C8E61DB74A2}"/>
    <dgm:cxn modelId="{62FB9E32-16F5-42CB-957F-01738DDE1B31}" type="presOf" srcId="{57487CE1-53B6-45BE-8FB5-41AE94153003}" destId="{7CF4B7D8-D921-4AA8-8FC9-4B65B27D2C48}" srcOrd="0" destOrd="0" presId="urn:microsoft.com/office/officeart/2005/8/layout/chevron2"/>
    <dgm:cxn modelId="{D0C36875-BB16-451E-8F8F-AE889E254744}" srcId="{62889D89-D653-484F-B383-70E01044A26B}" destId="{42C5F773-68AD-4171-B7A1-560BC37CBD2F}" srcOrd="0" destOrd="0" parTransId="{300C14CC-335B-4879-84EF-099793B53617}" sibTransId="{1DE479E4-2F83-4B8A-9089-A2309147CFA2}"/>
    <dgm:cxn modelId="{BDF2B1AC-4494-4A41-9B35-EE34E559C045}" srcId="{A5647684-1320-4CC4-A921-8F56AF62A1BE}" destId="{6EC65090-8F74-466A-8588-07E90BA9984B}" srcOrd="1" destOrd="0" parTransId="{2FE73B6A-E5EB-4A3E-9798-FAA11BB1B2A4}" sibTransId="{7326FCAE-F26E-42DB-BE96-083BF575083E}"/>
    <dgm:cxn modelId="{446ADA4E-4A78-4A50-AC5E-F6A0BF3ADF8B}" type="presOf" srcId="{E9C72E11-0D4E-48D8-BC53-A62A2F25F3F0}" destId="{0618D5E8-E528-42E2-9274-28BB79964DB5}" srcOrd="0" destOrd="0" presId="urn:microsoft.com/office/officeart/2005/8/layout/chevron2"/>
    <dgm:cxn modelId="{52BAF5D3-6691-4840-BA74-275E28776B79}" type="presOf" srcId="{6EC65090-8F74-466A-8588-07E90BA9984B}" destId="{2014B590-6C2B-4394-BBDA-F3C98FE057F0}" srcOrd="0" destOrd="0" presId="urn:microsoft.com/office/officeart/2005/8/layout/chevron2"/>
    <dgm:cxn modelId="{C7F9D5D9-6192-42E8-866D-8F9B740040DB}" srcId="{A5647684-1320-4CC4-A921-8F56AF62A1BE}" destId="{62889D89-D653-484F-B383-70E01044A26B}" srcOrd="0" destOrd="0" parTransId="{ED0F431A-18AD-45CC-92EF-202777753AA1}" sibTransId="{2ED11BB6-3327-4689-911D-AD8C2A2B139C}"/>
    <dgm:cxn modelId="{678E63B6-633D-41DB-984E-09F8C21F4DF9}" type="presOf" srcId="{42C5F773-68AD-4171-B7A1-560BC37CBD2F}" destId="{0FF8BA9A-82BE-4D36-9E59-9875B6DD84C3}" srcOrd="0" destOrd="0" presId="urn:microsoft.com/office/officeart/2005/8/layout/chevron2"/>
    <dgm:cxn modelId="{C045AF8F-3D63-45B9-870B-58F8EA2B1F33}" srcId="{A5647684-1320-4CC4-A921-8F56AF62A1BE}" destId="{E9C72E11-0D4E-48D8-BC53-A62A2F25F3F0}" srcOrd="2" destOrd="0" parTransId="{F18A8B90-DF13-4B6D-BE3A-5CFBCD414C06}" sibTransId="{DCBC86BF-0FD1-4F31-91BF-81A3505C6B03}"/>
    <dgm:cxn modelId="{BA7F03A2-69EF-416B-B871-C0D150D6BCC6}" srcId="{6EC65090-8F74-466A-8588-07E90BA9984B}" destId="{0EE231CE-872E-4EEC-ADFB-1D01A946099C}" srcOrd="0" destOrd="0" parTransId="{8B7ACE16-2779-4A65-98C9-364129C049CD}" sibTransId="{7CD77EA1-AC4F-4826-8829-280C3D7DE035}"/>
    <dgm:cxn modelId="{5FB13CFB-9941-46C3-889F-1C0E62F48D5D}" type="presOf" srcId="{62889D89-D653-484F-B383-70E01044A26B}" destId="{7B4FEA7D-6108-409E-B5E0-5BF358E854D0}" srcOrd="0" destOrd="0" presId="urn:microsoft.com/office/officeart/2005/8/layout/chevron2"/>
    <dgm:cxn modelId="{193C417A-9A26-4593-BD15-808B21142ECD}" type="presOf" srcId="{0EE231CE-872E-4EEC-ADFB-1D01A946099C}" destId="{CCF0795C-C00D-4D12-AC2D-B6B5CC9E50A5}" srcOrd="0" destOrd="0" presId="urn:microsoft.com/office/officeart/2005/8/layout/chevron2"/>
    <dgm:cxn modelId="{0151AB83-C463-4E19-8FE5-F4683F9D8216}" type="presOf" srcId="{A5647684-1320-4CC4-A921-8F56AF62A1BE}" destId="{2A26B4F6-29E3-45C2-A063-7E12E20E5183}" srcOrd="0" destOrd="0" presId="urn:microsoft.com/office/officeart/2005/8/layout/chevron2"/>
    <dgm:cxn modelId="{C40D233C-956F-4055-AD83-4B27FDA6F024}" type="presParOf" srcId="{2A26B4F6-29E3-45C2-A063-7E12E20E5183}" destId="{5D36CA90-A92D-40DD-BD41-4AC72CAF7D84}" srcOrd="0" destOrd="0" presId="urn:microsoft.com/office/officeart/2005/8/layout/chevron2"/>
    <dgm:cxn modelId="{7D2F0579-7452-4348-A775-3CA3A3403C84}" type="presParOf" srcId="{5D36CA90-A92D-40DD-BD41-4AC72CAF7D84}" destId="{7B4FEA7D-6108-409E-B5E0-5BF358E854D0}" srcOrd="0" destOrd="0" presId="urn:microsoft.com/office/officeart/2005/8/layout/chevron2"/>
    <dgm:cxn modelId="{A0EED890-C08B-4B1A-BC2E-B50278CF3492}" type="presParOf" srcId="{5D36CA90-A92D-40DD-BD41-4AC72CAF7D84}" destId="{0FF8BA9A-82BE-4D36-9E59-9875B6DD84C3}" srcOrd="1" destOrd="0" presId="urn:microsoft.com/office/officeart/2005/8/layout/chevron2"/>
    <dgm:cxn modelId="{79D41E1B-4FE9-4315-843D-52F5BCF01BDA}" type="presParOf" srcId="{2A26B4F6-29E3-45C2-A063-7E12E20E5183}" destId="{E6C71EB7-6968-4FC5-BDBF-F8BC8C5C06D3}" srcOrd="1" destOrd="0" presId="urn:microsoft.com/office/officeart/2005/8/layout/chevron2"/>
    <dgm:cxn modelId="{9AF8AA88-409B-48B9-A269-75129A4BBEC5}" type="presParOf" srcId="{2A26B4F6-29E3-45C2-A063-7E12E20E5183}" destId="{75783F42-637E-4B39-B221-5A42205EA33A}" srcOrd="2" destOrd="0" presId="urn:microsoft.com/office/officeart/2005/8/layout/chevron2"/>
    <dgm:cxn modelId="{23A1DA2B-C9BE-4D69-8647-EA112B20A82B}" type="presParOf" srcId="{75783F42-637E-4B39-B221-5A42205EA33A}" destId="{2014B590-6C2B-4394-BBDA-F3C98FE057F0}" srcOrd="0" destOrd="0" presId="urn:microsoft.com/office/officeart/2005/8/layout/chevron2"/>
    <dgm:cxn modelId="{89FAB665-0693-4DA4-866E-75456AF9A528}" type="presParOf" srcId="{75783F42-637E-4B39-B221-5A42205EA33A}" destId="{CCF0795C-C00D-4D12-AC2D-B6B5CC9E50A5}" srcOrd="1" destOrd="0" presId="urn:microsoft.com/office/officeart/2005/8/layout/chevron2"/>
    <dgm:cxn modelId="{C48B7647-AB4D-4AC2-B1E9-BE639E397FD3}" type="presParOf" srcId="{2A26B4F6-29E3-45C2-A063-7E12E20E5183}" destId="{D0AA5605-3DCC-47C2-A424-AFA65B0987ED}" srcOrd="3" destOrd="0" presId="urn:microsoft.com/office/officeart/2005/8/layout/chevron2"/>
    <dgm:cxn modelId="{FB7E0456-109A-4490-A775-30B9C90AF596}" type="presParOf" srcId="{2A26B4F6-29E3-45C2-A063-7E12E20E5183}" destId="{E7670786-CB5F-42D2-BB42-73B931C10EF7}" srcOrd="4" destOrd="0" presId="urn:microsoft.com/office/officeart/2005/8/layout/chevron2"/>
    <dgm:cxn modelId="{3356E29A-47A7-4BBC-BD87-39E5488EB4EC}" type="presParOf" srcId="{E7670786-CB5F-42D2-BB42-73B931C10EF7}" destId="{0618D5E8-E528-42E2-9274-28BB79964DB5}" srcOrd="0" destOrd="0" presId="urn:microsoft.com/office/officeart/2005/8/layout/chevron2"/>
    <dgm:cxn modelId="{F53001E1-C534-4844-AF43-034A8A17F317}" type="presParOf" srcId="{E7670786-CB5F-42D2-BB42-73B931C10EF7}" destId="{7CF4B7D8-D921-4AA8-8FC9-4B65B27D2C4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44B1B387-3FDB-4138-ABAE-13A7FE9DB30B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15FE09F-173C-46FE-81DD-0DFEA6C149B4}">
      <dgm:prSet phldrT="[Texto]"/>
      <dgm:spPr/>
      <dgm:t>
        <a:bodyPr/>
        <a:lstStyle/>
        <a:p>
          <a:r>
            <a:rPr lang="es-MX" dirty="0" smtClean="0"/>
            <a:t>Por ende los diagnósticos que sustentan la política social de casa país, suelen estar acompañados de programas pilotos y/o proyectos </a:t>
          </a:r>
          <a:endParaRPr lang="es-ES" dirty="0"/>
        </a:p>
      </dgm:t>
    </dgm:pt>
    <dgm:pt modelId="{B5561CCB-DC9E-47F5-9869-D7A025B2D1F7}" type="parTrans" cxnId="{BE5CF3D1-54E0-4EC7-8D75-B92A3AFEE803}">
      <dgm:prSet/>
      <dgm:spPr/>
      <dgm:t>
        <a:bodyPr/>
        <a:lstStyle/>
        <a:p>
          <a:endParaRPr lang="es-ES"/>
        </a:p>
      </dgm:t>
    </dgm:pt>
    <dgm:pt modelId="{F5FB0FF5-B6DB-4B14-8F41-77EE6BC8A0BE}" type="sibTrans" cxnId="{BE5CF3D1-54E0-4EC7-8D75-B92A3AFEE803}">
      <dgm:prSet/>
      <dgm:spPr/>
      <dgm:t>
        <a:bodyPr/>
        <a:lstStyle/>
        <a:p>
          <a:endParaRPr lang="es-ES"/>
        </a:p>
      </dgm:t>
    </dgm:pt>
    <dgm:pt modelId="{0197C446-DFA9-4EB8-B4E9-ECD12A46B076}">
      <dgm:prSet phldrT="[Texto]"/>
      <dgm:spPr/>
      <dgm:t>
        <a:bodyPr/>
        <a:lstStyle/>
        <a:p>
          <a:r>
            <a:rPr lang="es-MX" dirty="0" smtClean="0"/>
            <a:t>muestras para rescatar a grupos de población que en el futuro coadyuvarán a los procesos productivos (como capital humano) primordiales, </a:t>
          </a:r>
          <a:endParaRPr lang="es-ES" dirty="0"/>
        </a:p>
      </dgm:t>
    </dgm:pt>
    <dgm:pt modelId="{7D2D8CDB-B4E2-45EE-85C3-A732489CC4C7}" type="parTrans" cxnId="{9E1D8F3A-76C1-4C55-9206-8F1BC3930889}">
      <dgm:prSet/>
      <dgm:spPr/>
      <dgm:t>
        <a:bodyPr/>
        <a:lstStyle/>
        <a:p>
          <a:endParaRPr lang="es-ES"/>
        </a:p>
      </dgm:t>
    </dgm:pt>
    <dgm:pt modelId="{E6129B15-EFE3-4EA6-9792-0308B9ED3325}" type="sibTrans" cxnId="{9E1D8F3A-76C1-4C55-9206-8F1BC3930889}">
      <dgm:prSet/>
      <dgm:spPr/>
      <dgm:t>
        <a:bodyPr/>
        <a:lstStyle/>
        <a:p>
          <a:endParaRPr lang="es-ES"/>
        </a:p>
      </dgm:t>
    </dgm:pt>
    <dgm:pt modelId="{9A89E54F-DC46-4577-88EB-B8C6E81AEBA5}">
      <dgm:prSet phldrT="[Texto]"/>
      <dgm:spPr/>
      <dgm:t>
        <a:bodyPr/>
        <a:lstStyle/>
        <a:p>
          <a:pPr algn="l"/>
          <a:r>
            <a:rPr lang="es-MX" dirty="0" smtClean="0"/>
            <a:t>más no la totalidad de la población.</a:t>
          </a:r>
          <a:endParaRPr lang="es-ES" dirty="0"/>
        </a:p>
      </dgm:t>
    </dgm:pt>
    <dgm:pt modelId="{9876A556-C773-4DE1-B512-2E55617B52E3}" type="parTrans" cxnId="{0ADBC862-375B-409A-A598-04F1AAEBE656}">
      <dgm:prSet/>
      <dgm:spPr/>
      <dgm:t>
        <a:bodyPr/>
        <a:lstStyle/>
        <a:p>
          <a:endParaRPr lang="es-ES"/>
        </a:p>
      </dgm:t>
    </dgm:pt>
    <dgm:pt modelId="{35F58663-7EA3-4608-B6E0-B16011F07A6D}" type="sibTrans" cxnId="{0ADBC862-375B-409A-A598-04F1AAEBE656}">
      <dgm:prSet/>
      <dgm:spPr/>
      <dgm:t>
        <a:bodyPr/>
        <a:lstStyle/>
        <a:p>
          <a:endParaRPr lang="es-ES"/>
        </a:p>
      </dgm:t>
    </dgm:pt>
    <dgm:pt modelId="{D4B927F3-36E5-41C8-B753-05760930D184}" type="pres">
      <dgm:prSet presAssocID="{44B1B387-3FDB-4138-ABAE-13A7FE9DB30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E12EFD8-B07D-4ED1-B058-B838CB325705}" type="pres">
      <dgm:prSet presAssocID="{615FE09F-173C-46FE-81DD-0DFEA6C149B4}" presName="vertOne" presStyleCnt="0"/>
      <dgm:spPr/>
    </dgm:pt>
    <dgm:pt modelId="{12DA39F2-8B68-4BEE-B969-E751624A9766}" type="pres">
      <dgm:prSet presAssocID="{615FE09F-173C-46FE-81DD-0DFEA6C149B4}" presName="txOne" presStyleLbl="node0" presStyleIdx="0" presStyleCnt="1" custLinFactNeighborX="340" custLinFactNeighborY="801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C18AE6-6EA7-4588-9528-2F6AF0CDD19E}" type="pres">
      <dgm:prSet presAssocID="{615FE09F-173C-46FE-81DD-0DFEA6C149B4}" presName="parTransOne" presStyleCnt="0"/>
      <dgm:spPr/>
    </dgm:pt>
    <dgm:pt modelId="{802BFF9D-5859-41DD-98B9-9C71C464BC89}" type="pres">
      <dgm:prSet presAssocID="{615FE09F-173C-46FE-81DD-0DFEA6C149B4}" presName="horzOne" presStyleCnt="0"/>
      <dgm:spPr/>
    </dgm:pt>
    <dgm:pt modelId="{76EF69DC-5D0E-48E4-A284-96CFD3FA4792}" type="pres">
      <dgm:prSet presAssocID="{0197C446-DFA9-4EB8-B4E9-ECD12A46B076}" presName="vertTwo" presStyleCnt="0"/>
      <dgm:spPr/>
    </dgm:pt>
    <dgm:pt modelId="{C45C9269-E888-473A-BA25-58AAF817A97D}" type="pres">
      <dgm:prSet presAssocID="{0197C446-DFA9-4EB8-B4E9-ECD12A46B076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C9657D7-F642-4ECD-99E0-47BE2ADC6847}" type="pres">
      <dgm:prSet presAssocID="{0197C446-DFA9-4EB8-B4E9-ECD12A46B076}" presName="parTransTwo" presStyleCnt="0"/>
      <dgm:spPr/>
    </dgm:pt>
    <dgm:pt modelId="{F11E9B71-174B-4567-BD54-376553CC6E93}" type="pres">
      <dgm:prSet presAssocID="{0197C446-DFA9-4EB8-B4E9-ECD12A46B076}" presName="horzTwo" presStyleCnt="0"/>
      <dgm:spPr/>
    </dgm:pt>
    <dgm:pt modelId="{A06A7ACB-1AFA-4148-B37B-9E70E453B1EB}" type="pres">
      <dgm:prSet presAssocID="{9A89E54F-DC46-4577-88EB-B8C6E81AEBA5}" presName="vertThree" presStyleCnt="0"/>
      <dgm:spPr/>
    </dgm:pt>
    <dgm:pt modelId="{033460CA-6BB9-4825-8BE5-4C1B7A054708}" type="pres">
      <dgm:prSet presAssocID="{9A89E54F-DC46-4577-88EB-B8C6E81AEBA5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8B9C581-AA2D-48B4-8E78-2F97D240BD2D}" type="pres">
      <dgm:prSet presAssocID="{9A89E54F-DC46-4577-88EB-B8C6E81AEBA5}" presName="horzThree" presStyleCnt="0"/>
      <dgm:spPr/>
    </dgm:pt>
  </dgm:ptLst>
  <dgm:cxnLst>
    <dgm:cxn modelId="{9E1D8F3A-76C1-4C55-9206-8F1BC3930889}" srcId="{615FE09F-173C-46FE-81DD-0DFEA6C149B4}" destId="{0197C446-DFA9-4EB8-B4E9-ECD12A46B076}" srcOrd="0" destOrd="0" parTransId="{7D2D8CDB-B4E2-45EE-85C3-A732489CC4C7}" sibTransId="{E6129B15-EFE3-4EA6-9792-0308B9ED3325}"/>
    <dgm:cxn modelId="{804CA010-C5F6-453F-A34C-D94E6562AF03}" type="presOf" srcId="{44B1B387-3FDB-4138-ABAE-13A7FE9DB30B}" destId="{D4B927F3-36E5-41C8-B753-05760930D184}" srcOrd="0" destOrd="0" presId="urn:microsoft.com/office/officeart/2005/8/layout/hierarchy4"/>
    <dgm:cxn modelId="{E06AC426-962B-48D6-9923-BAB9DBF7F804}" type="presOf" srcId="{9A89E54F-DC46-4577-88EB-B8C6E81AEBA5}" destId="{033460CA-6BB9-4825-8BE5-4C1B7A054708}" srcOrd="0" destOrd="0" presId="urn:microsoft.com/office/officeart/2005/8/layout/hierarchy4"/>
    <dgm:cxn modelId="{0ADBC862-375B-409A-A598-04F1AAEBE656}" srcId="{0197C446-DFA9-4EB8-B4E9-ECD12A46B076}" destId="{9A89E54F-DC46-4577-88EB-B8C6E81AEBA5}" srcOrd="0" destOrd="0" parTransId="{9876A556-C773-4DE1-B512-2E55617B52E3}" sibTransId="{35F58663-7EA3-4608-B6E0-B16011F07A6D}"/>
    <dgm:cxn modelId="{01F807B0-5208-4AF4-BC21-EC7CACE76110}" type="presOf" srcId="{0197C446-DFA9-4EB8-B4E9-ECD12A46B076}" destId="{C45C9269-E888-473A-BA25-58AAF817A97D}" srcOrd="0" destOrd="0" presId="urn:microsoft.com/office/officeart/2005/8/layout/hierarchy4"/>
    <dgm:cxn modelId="{BE5CF3D1-54E0-4EC7-8D75-B92A3AFEE803}" srcId="{44B1B387-3FDB-4138-ABAE-13A7FE9DB30B}" destId="{615FE09F-173C-46FE-81DD-0DFEA6C149B4}" srcOrd="0" destOrd="0" parTransId="{B5561CCB-DC9E-47F5-9869-D7A025B2D1F7}" sibTransId="{F5FB0FF5-B6DB-4B14-8F41-77EE6BC8A0BE}"/>
    <dgm:cxn modelId="{8001DE1F-7047-417F-B8B3-05F9155CD0F4}" type="presOf" srcId="{615FE09F-173C-46FE-81DD-0DFEA6C149B4}" destId="{12DA39F2-8B68-4BEE-B969-E751624A9766}" srcOrd="0" destOrd="0" presId="urn:microsoft.com/office/officeart/2005/8/layout/hierarchy4"/>
    <dgm:cxn modelId="{2D17226E-AC76-4249-AACF-4C2A06AA2A22}" type="presParOf" srcId="{D4B927F3-36E5-41C8-B753-05760930D184}" destId="{8E12EFD8-B07D-4ED1-B058-B838CB325705}" srcOrd="0" destOrd="0" presId="urn:microsoft.com/office/officeart/2005/8/layout/hierarchy4"/>
    <dgm:cxn modelId="{DB01C960-9E34-42D8-9082-41478708907D}" type="presParOf" srcId="{8E12EFD8-B07D-4ED1-B058-B838CB325705}" destId="{12DA39F2-8B68-4BEE-B969-E751624A9766}" srcOrd="0" destOrd="0" presId="urn:microsoft.com/office/officeart/2005/8/layout/hierarchy4"/>
    <dgm:cxn modelId="{418676E4-588F-4FEC-8C7A-3235A66A05F1}" type="presParOf" srcId="{8E12EFD8-B07D-4ED1-B058-B838CB325705}" destId="{12C18AE6-6EA7-4588-9528-2F6AF0CDD19E}" srcOrd="1" destOrd="0" presId="urn:microsoft.com/office/officeart/2005/8/layout/hierarchy4"/>
    <dgm:cxn modelId="{9CF163E4-C32F-4A58-B05A-83EE77B42AC7}" type="presParOf" srcId="{8E12EFD8-B07D-4ED1-B058-B838CB325705}" destId="{802BFF9D-5859-41DD-98B9-9C71C464BC89}" srcOrd="2" destOrd="0" presId="urn:microsoft.com/office/officeart/2005/8/layout/hierarchy4"/>
    <dgm:cxn modelId="{B20C7111-9FEB-49C6-9C7C-DA692390F1F1}" type="presParOf" srcId="{802BFF9D-5859-41DD-98B9-9C71C464BC89}" destId="{76EF69DC-5D0E-48E4-A284-96CFD3FA4792}" srcOrd="0" destOrd="0" presId="urn:microsoft.com/office/officeart/2005/8/layout/hierarchy4"/>
    <dgm:cxn modelId="{D55E18B5-DC1A-488F-830F-FEA7184E8FB1}" type="presParOf" srcId="{76EF69DC-5D0E-48E4-A284-96CFD3FA4792}" destId="{C45C9269-E888-473A-BA25-58AAF817A97D}" srcOrd="0" destOrd="0" presId="urn:microsoft.com/office/officeart/2005/8/layout/hierarchy4"/>
    <dgm:cxn modelId="{6E6C6345-4EC4-4E11-8586-CCD9AC8D99A4}" type="presParOf" srcId="{76EF69DC-5D0E-48E4-A284-96CFD3FA4792}" destId="{4C9657D7-F642-4ECD-99E0-47BE2ADC6847}" srcOrd="1" destOrd="0" presId="urn:microsoft.com/office/officeart/2005/8/layout/hierarchy4"/>
    <dgm:cxn modelId="{056C50DB-DCBB-4219-B7B4-6870AD16490C}" type="presParOf" srcId="{76EF69DC-5D0E-48E4-A284-96CFD3FA4792}" destId="{F11E9B71-174B-4567-BD54-376553CC6E93}" srcOrd="2" destOrd="0" presId="urn:microsoft.com/office/officeart/2005/8/layout/hierarchy4"/>
    <dgm:cxn modelId="{B93EF79D-3325-4613-B764-4221A4A613F5}" type="presParOf" srcId="{F11E9B71-174B-4567-BD54-376553CC6E93}" destId="{A06A7ACB-1AFA-4148-B37B-9E70E453B1EB}" srcOrd="0" destOrd="0" presId="urn:microsoft.com/office/officeart/2005/8/layout/hierarchy4"/>
    <dgm:cxn modelId="{A9B313BC-683D-4E98-BE2F-4C26346FAAE1}" type="presParOf" srcId="{A06A7ACB-1AFA-4148-B37B-9E70E453B1EB}" destId="{033460CA-6BB9-4825-8BE5-4C1B7A054708}" srcOrd="0" destOrd="0" presId="urn:microsoft.com/office/officeart/2005/8/layout/hierarchy4"/>
    <dgm:cxn modelId="{670204E5-CAE7-48C7-BA57-F570E2BED542}" type="presParOf" srcId="{A06A7ACB-1AFA-4148-B37B-9E70E453B1EB}" destId="{C8B9C581-AA2D-48B4-8E78-2F97D240BD2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841CA3F2-49A6-41E9-B645-AAA26EF283E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8E95D0C-9CCF-4861-89B8-3B501F476463}">
      <dgm:prSet phldrT="[Texto]" custT="1"/>
      <dgm:spPr/>
      <dgm:t>
        <a:bodyPr/>
        <a:lstStyle/>
        <a:p>
          <a:r>
            <a:rPr lang="es-MX" sz="2400" dirty="0" smtClean="0"/>
            <a:t>La pobreza y el crecimiento de la población se retroalimentan en una espiral sin fin, pero sólo en apariencia para justificar un </a:t>
          </a:r>
          <a:endParaRPr lang="es-ES" sz="2400" dirty="0"/>
        </a:p>
      </dgm:t>
    </dgm:pt>
    <dgm:pt modelId="{21224187-D375-4E88-BA8A-E50BA61B35B1}" type="parTrans" cxnId="{970DDA74-3CEE-4BD9-ACB3-45196B5F4759}">
      <dgm:prSet/>
      <dgm:spPr/>
      <dgm:t>
        <a:bodyPr/>
        <a:lstStyle/>
        <a:p>
          <a:endParaRPr lang="es-ES"/>
        </a:p>
      </dgm:t>
    </dgm:pt>
    <dgm:pt modelId="{8977FFC2-F68F-4B86-AD65-CB7E5F8EE696}" type="sibTrans" cxnId="{970DDA74-3CEE-4BD9-ACB3-45196B5F4759}">
      <dgm:prSet/>
      <dgm:spPr/>
      <dgm:t>
        <a:bodyPr/>
        <a:lstStyle/>
        <a:p>
          <a:endParaRPr lang="es-ES"/>
        </a:p>
      </dgm:t>
    </dgm:pt>
    <dgm:pt modelId="{7A705EDB-60DB-48D9-A1C0-CD6D32FFDBB5}">
      <dgm:prSet phldrT="[Texto]" custT="1"/>
      <dgm:spPr/>
      <dgm:t>
        <a:bodyPr/>
        <a:lstStyle/>
        <a:p>
          <a:r>
            <a:rPr lang="es-MX" sz="2400" dirty="0" smtClean="0"/>
            <a:t>problema a sin solución; en vez de considerar que constituye una unidad de contrarios prevista para garantizar los patrones parciales</a:t>
          </a:r>
          <a:endParaRPr lang="es-ES" sz="2400" dirty="0"/>
        </a:p>
      </dgm:t>
    </dgm:pt>
    <dgm:pt modelId="{23AB867F-E807-467E-9B28-C53EC3476A1F}" type="parTrans" cxnId="{36AAAECF-D882-4AD1-BE59-AEDD625A5E31}">
      <dgm:prSet/>
      <dgm:spPr/>
      <dgm:t>
        <a:bodyPr/>
        <a:lstStyle/>
        <a:p>
          <a:endParaRPr lang="es-ES"/>
        </a:p>
      </dgm:t>
    </dgm:pt>
    <dgm:pt modelId="{3372026C-6A2C-4F6D-9385-D50FEBA3BEB3}" type="sibTrans" cxnId="{36AAAECF-D882-4AD1-BE59-AEDD625A5E31}">
      <dgm:prSet/>
      <dgm:spPr/>
      <dgm:t>
        <a:bodyPr/>
        <a:lstStyle/>
        <a:p>
          <a:endParaRPr lang="es-ES"/>
        </a:p>
      </dgm:t>
    </dgm:pt>
    <dgm:pt modelId="{DA38B204-82E7-4EFE-AD59-6339A53AEC77}">
      <dgm:prSet phldrT="[Texto]"/>
      <dgm:spPr/>
      <dgm:t>
        <a:bodyPr/>
        <a:lstStyle/>
        <a:p>
          <a:r>
            <a:rPr lang="es-MX" dirty="0" smtClean="0"/>
            <a:t>de acumulación de la Economía de Mercado.</a:t>
          </a:r>
          <a:endParaRPr lang="es-ES" dirty="0"/>
        </a:p>
      </dgm:t>
    </dgm:pt>
    <dgm:pt modelId="{FBF5E9F8-E6E4-4A0D-A11D-D85BED3AFD58}" type="parTrans" cxnId="{DB125431-E709-455D-962A-ED9282E6F470}">
      <dgm:prSet/>
      <dgm:spPr/>
      <dgm:t>
        <a:bodyPr/>
        <a:lstStyle/>
        <a:p>
          <a:endParaRPr lang="es-ES"/>
        </a:p>
      </dgm:t>
    </dgm:pt>
    <dgm:pt modelId="{765FC44B-E989-40D7-8E5F-5AD51EEFF2C8}" type="sibTrans" cxnId="{DB125431-E709-455D-962A-ED9282E6F470}">
      <dgm:prSet/>
      <dgm:spPr/>
      <dgm:t>
        <a:bodyPr/>
        <a:lstStyle/>
        <a:p>
          <a:endParaRPr lang="es-ES"/>
        </a:p>
      </dgm:t>
    </dgm:pt>
    <dgm:pt modelId="{CB2C5E7B-E743-4846-8092-7E866761D5FF}" type="pres">
      <dgm:prSet presAssocID="{841CA3F2-49A6-41E9-B645-AAA26EF283E9}" presName="compositeShape" presStyleCnt="0">
        <dgm:presLayoutVars>
          <dgm:dir/>
          <dgm:resizeHandles/>
        </dgm:presLayoutVars>
      </dgm:prSet>
      <dgm:spPr/>
    </dgm:pt>
    <dgm:pt modelId="{92AF80A4-AA8F-4EB3-9563-499EC6D9A564}" type="pres">
      <dgm:prSet presAssocID="{841CA3F2-49A6-41E9-B645-AAA26EF283E9}" presName="pyramid" presStyleLbl="node1" presStyleIdx="0" presStyleCnt="1" custLinFactNeighborX="569"/>
      <dgm:spPr/>
    </dgm:pt>
    <dgm:pt modelId="{A163A5A6-8BC0-444F-AB8A-97A192613DE3}" type="pres">
      <dgm:prSet presAssocID="{841CA3F2-49A6-41E9-B645-AAA26EF283E9}" presName="theList" presStyleCnt="0"/>
      <dgm:spPr/>
    </dgm:pt>
    <dgm:pt modelId="{1EE5A42D-705E-4027-BBD1-56BC999FC227}" type="pres">
      <dgm:prSet presAssocID="{C8E95D0C-9CCF-4861-89B8-3B501F476463}" presName="aNode" presStyleLbl="fgAcc1" presStyleIdx="0" presStyleCnt="3" custScaleX="1322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8F078B-0E99-4603-9750-07A43C3DEF2D}" type="pres">
      <dgm:prSet presAssocID="{C8E95D0C-9CCF-4861-89B8-3B501F476463}" presName="aSpace" presStyleCnt="0"/>
      <dgm:spPr/>
    </dgm:pt>
    <dgm:pt modelId="{06F00EB1-3478-4DEF-9A4B-D2BD2A3B3D83}" type="pres">
      <dgm:prSet presAssocID="{7A705EDB-60DB-48D9-A1C0-CD6D32FFDBB5}" presName="aNode" presStyleLbl="fgAcc1" presStyleIdx="1" presStyleCnt="3" custScaleX="143777" custLinFactNeighborX="-40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3DD24B-6BFB-45F7-86F4-2E89BE9F44DA}" type="pres">
      <dgm:prSet presAssocID="{7A705EDB-60DB-48D9-A1C0-CD6D32FFDBB5}" presName="aSpace" presStyleCnt="0"/>
      <dgm:spPr/>
    </dgm:pt>
    <dgm:pt modelId="{0767C667-9D32-4943-8683-3B215F6ED273}" type="pres">
      <dgm:prSet presAssocID="{DA38B204-82E7-4EFE-AD59-6339A53AEC77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3B84D8-2B50-4AFA-A4F4-884E2AFB6654}" type="pres">
      <dgm:prSet presAssocID="{DA38B204-82E7-4EFE-AD59-6339A53AEC77}" presName="aSpace" presStyleCnt="0"/>
      <dgm:spPr/>
    </dgm:pt>
  </dgm:ptLst>
  <dgm:cxnLst>
    <dgm:cxn modelId="{13BD584A-D10B-474B-978F-8703C01A05F5}" type="presOf" srcId="{7A705EDB-60DB-48D9-A1C0-CD6D32FFDBB5}" destId="{06F00EB1-3478-4DEF-9A4B-D2BD2A3B3D83}" srcOrd="0" destOrd="0" presId="urn:microsoft.com/office/officeart/2005/8/layout/pyramid2"/>
    <dgm:cxn modelId="{EF20C212-1C06-4EBF-AD7C-FAFF096DA9C0}" type="presOf" srcId="{841CA3F2-49A6-41E9-B645-AAA26EF283E9}" destId="{CB2C5E7B-E743-4846-8092-7E866761D5FF}" srcOrd="0" destOrd="0" presId="urn:microsoft.com/office/officeart/2005/8/layout/pyramid2"/>
    <dgm:cxn modelId="{F6F9012B-483F-42EF-BA27-17373284698D}" type="presOf" srcId="{C8E95D0C-9CCF-4861-89B8-3B501F476463}" destId="{1EE5A42D-705E-4027-BBD1-56BC999FC227}" srcOrd="0" destOrd="0" presId="urn:microsoft.com/office/officeart/2005/8/layout/pyramid2"/>
    <dgm:cxn modelId="{87F8BC41-BF9B-4315-9CFE-D50D5B5474D2}" type="presOf" srcId="{DA38B204-82E7-4EFE-AD59-6339A53AEC77}" destId="{0767C667-9D32-4943-8683-3B215F6ED273}" srcOrd="0" destOrd="0" presId="urn:microsoft.com/office/officeart/2005/8/layout/pyramid2"/>
    <dgm:cxn modelId="{970DDA74-3CEE-4BD9-ACB3-45196B5F4759}" srcId="{841CA3F2-49A6-41E9-B645-AAA26EF283E9}" destId="{C8E95D0C-9CCF-4861-89B8-3B501F476463}" srcOrd="0" destOrd="0" parTransId="{21224187-D375-4E88-BA8A-E50BA61B35B1}" sibTransId="{8977FFC2-F68F-4B86-AD65-CB7E5F8EE696}"/>
    <dgm:cxn modelId="{DB125431-E709-455D-962A-ED9282E6F470}" srcId="{841CA3F2-49A6-41E9-B645-AAA26EF283E9}" destId="{DA38B204-82E7-4EFE-AD59-6339A53AEC77}" srcOrd="2" destOrd="0" parTransId="{FBF5E9F8-E6E4-4A0D-A11D-D85BED3AFD58}" sibTransId="{765FC44B-E989-40D7-8E5F-5AD51EEFF2C8}"/>
    <dgm:cxn modelId="{36AAAECF-D882-4AD1-BE59-AEDD625A5E31}" srcId="{841CA3F2-49A6-41E9-B645-AAA26EF283E9}" destId="{7A705EDB-60DB-48D9-A1C0-CD6D32FFDBB5}" srcOrd="1" destOrd="0" parTransId="{23AB867F-E807-467E-9B28-C53EC3476A1F}" sibTransId="{3372026C-6A2C-4F6D-9385-D50FEBA3BEB3}"/>
    <dgm:cxn modelId="{518B4DD3-1562-44F1-A342-E42F342F6AA9}" type="presParOf" srcId="{CB2C5E7B-E743-4846-8092-7E866761D5FF}" destId="{92AF80A4-AA8F-4EB3-9563-499EC6D9A564}" srcOrd="0" destOrd="0" presId="urn:microsoft.com/office/officeart/2005/8/layout/pyramid2"/>
    <dgm:cxn modelId="{A497082A-A250-46E6-AE74-8E80B8024D94}" type="presParOf" srcId="{CB2C5E7B-E743-4846-8092-7E866761D5FF}" destId="{A163A5A6-8BC0-444F-AB8A-97A192613DE3}" srcOrd="1" destOrd="0" presId="urn:microsoft.com/office/officeart/2005/8/layout/pyramid2"/>
    <dgm:cxn modelId="{F5106D61-220E-42BC-BC3C-E86F4EABE518}" type="presParOf" srcId="{A163A5A6-8BC0-444F-AB8A-97A192613DE3}" destId="{1EE5A42D-705E-4027-BBD1-56BC999FC227}" srcOrd="0" destOrd="0" presId="urn:microsoft.com/office/officeart/2005/8/layout/pyramid2"/>
    <dgm:cxn modelId="{F6F1BF00-B653-4BCC-84FF-65B77F23632C}" type="presParOf" srcId="{A163A5A6-8BC0-444F-AB8A-97A192613DE3}" destId="{E08F078B-0E99-4603-9750-07A43C3DEF2D}" srcOrd="1" destOrd="0" presId="urn:microsoft.com/office/officeart/2005/8/layout/pyramid2"/>
    <dgm:cxn modelId="{DAEDE074-283E-4AAC-90F9-1DCA02974154}" type="presParOf" srcId="{A163A5A6-8BC0-444F-AB8A-97A192613DE3}" destId="{06F00EB1-3478-4DEF-9A4B-D2BD2A3B3D83}" srcOrd="2" destOrd="0" presId="urn:microsoft.com/office/officeart/2005/8/layout/pyramid2"/>
    <dgm:cxn modelId="{1AF8F8B8-0DF5-4314-931E-CA57F00AB2E0}" type="presParOf" srcId="{A163A5A6-8BC0-444F-AB8A-97A192613DE3}" destId="{1F3DD24B-6BFB-45F7-86F4-2E89BE9F44DA}" srcOrd="3" destOrd="0" presId="urn:microsoft.com/office/officeart/2005/8/layout/pyramid2"/>
    <dgm:cxn modelId="{E041F106-24CE-44E1-AA78-381EA581E0DB}" type="presParOf" srcId="{A163A5A6-8BC0-444F-AB8A-97A192613DE3}" destId="{0767C667-9D32-4943-8683-3B215F6ED273}" srcOrd="4" destOrd="0" presId="urn:microsoft.com/office/officeart/2005/8/layout/pyramid2"/>
    <dgm:cxn modelId="{09604DC8-1390-427B-893D-B998FCF56108}" type="presParOf" srcId="{A163A5A6-8BC0-444F-AB8A-97A192613DE3}" destId="{D83B84D8-2B50-4AFA-A4F4-884E2AFB665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EF71DA41-1A00-4C43-AB2A-38CB4994729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56A9C21-94B7-4E1A-9C11-AF42F07DAB1A}">
      <dgm:prSet phldrT="[Texto]" custT="1"/>
      <dgm:spPr/>
      <dgm:t>
        <a:bodyPr/>
        <a:lstStyle/>
        <a:p>
          <a:r>
            <a:rPr lang="es-MX" sz="2800" dirty="0" smtClean="0"/>
            <a:t>Intelectualmente no es tan necesario analizar nuevas teoría, </a:t>
          </a:r>
          <a:endParaRPr lang="es-ES" sz="2800" dirty="0"/>
        </a:p>
      </dgm:t>
    </dgm:pt>
    <dgm:pt modelId="{4549D563-BCD1-4D18-A47F-2118F5FB5B67}" type="parTrans" cxnId="{24BC85FC-241E-4CAB-9413-D2F665FF9F95}">
      <dgm:prSet/>
      <dgm:spPr/>
      <dgm:t>
        <a:bodyPr/>
        <a:lstStyle/>
        <a:p>
          <a:endParaRPr lang="es-ES"/>
        </a:p>
      </dgm:t>
    </dgm:pt>
    <dgm:pt modelId="{6EB14B14-DCF7-46FF-A984-850655CD768B}" type="sibTrans" cxnId="{24BC85FC-241E-4CAB-9413-D2F665FF9F95}">
      <dgm:prSet/>
      <dgm:spPr/>
      <dgm:t>
        <a:bodyPr/>
        <a:lstStyle/>
        <a:p>
          <a:endParaRPr lang="es-ES"/>
        </a:p>
      </dgm:t>
    </dgm:pt>
    <dgm:pt modelId="{0A385BDC-ED75-403B-B145-32377E96AA97}">
      <dgm:prSet phldrT="[Texto]" custT="1"/>
      <dgm:spPr/>
      <dgm:t>
        <a:bodyPr/>
        <a:lstStyle/>
        <a:p>
          <a:r>
            <a:rPr lang="es-MX" sz="2800" dirty="0" smtClean="0"/>
            <a:t>lo que se requiere ya es revisar los paradigmas existentes y visualizar las añejas formas de observar al mundo.</a:t>
          </a:r>
          <a:endParaRPr lang="es-ES" sz="2800" dirty="0"/>
        </a:p>
      </dgm:t>
    </dgm:pt>
    <dgm:pt modelId="{61B1C8B0-6DCD-45D8-8B1E-B61147FBFF22}" type="parTrans" cxnId="{F63372BD-D875-4C2A-8B9F-14FA2A3FD24F}">
      <dgm:prSet/>
      <dgm:spPr/>
      <dgm:t>
        <a:bodyPr/>
        <a:lstStyle/>
        <a:p>
          <a:endParaRPr lang="es-ES"/>
        </a:p>
      </dgm:t>
    </dgm:pt>
    <dgm:pt modelId="{86D8EB2C-DF8A-478E-AD3E-388A55059897}" type="sibTrans" cxnId="{F63372BD-D875-4C2A-8B9F-14FA2A3FD24F}">
      <dgm:prSet/>
      <dgm:spPr/>
      <dgm:t>
        <a:bodyPr/>
        <a:lstStyle/>
        <a:p>
          <a:endParaRPr lang="es-ES"/>
        </a:p>
      </dgm:t>
    </dgm:pt>
    <dgm:pt modelId="{15C4A15F-FDE6-41D7-B262-41D765AB4E77}">
      <dgm:prSet phldrT="[Texto]" custT="1"/>
      <dgm:spPr/>
      <dgm:t>
        <a:bodyPr/>
        <a:lstStyle/>
        <a:p>
          <a:r>
            <a:rPr lang="es-MX" sz="2800" dirty="0" smtClean="0"/>
            <a:t>No es conveniente seguir utilizando el lenguaje económico de un enfoque y aplicar en la realidad otro más lucrativo. </a:t>
          </a:r>
          <a:endParaRPr lang="es-ES" sz="2800" dirty="0"/>
        </a:p>
      </dgm:t>
    </dgm:pt>
    <dgm:pt modelId="{AB974D7F-7689-4FCD-8B74-65FF7A404C0E}" type="parTrans" cxnId="{0A0A0DF0-C1B8-4915-8E00-A12F7DB47C7B}">
      <dgm:prSet/>
      <dgm:spPr/>
      <dgm:t>
        <a:bodyPr/>
        <a:lstStyle/>
        <a:p>
          <a:endParaRPr lang="es-ES"/>
        </a:p>
      </dgm:t>
    </dgm:pt>
    <dgm:pt modelId="{71A94BE2-361A-432E-BC32-E37853E8330C}" type="sibTrans" cxnId="{0A0A0DF0-C1B8-4915-8E00-A12F7DB47C7B}">
      <dgm:prSet/>
      <dgm:spPr/>
      <dgm:t>
        <a:bodyPr/>
        <a:lstStyle/>
        <a:p>
          <a:endParaRPr lang="es-ES"/>
        </a:p>
      </dgm:t>
    </dgm:pt>
    <dgm:pt modelId="{92641897-955F-42C6-A3BA-61F4A19C45D9}" type="pres">
      <dgm:prSet presAssocID="{EF71DA41-1A00-4C43-AB2A-38CB4994729C}" presName="rootnode" presStyleCnt="0">
        <dgm:presLayoutVars>
          <dgm:chMax/>
          <dgm:chPref/>
          <dgm:dir/>
          <dgm:animLvl val="lvl"/>
        </dgm:presLayoutVars>
      </dgm:prSet>
      <dgm:spPr/>
    </dgm:pt>
    <dgm:pt modelId="{3B5EB6BF-3305-4453-8F0B-E10804A8DA58}" type="pres">
      <dgm:prSet presAssocID="{A56A9C21-94B7-4E1A-9C11-AF42F07DAB1A}" presName="composite" presStyleCnt="0"/>
      <dgm:spPr/>
    </dgm:pt>
    <dgm:pt modelId="{854BDD41-9835-40A4-848D-3ACB7455F712}" type="pres">
      <dgm:prSet presAssocID="{A56A9C21-94B7-4E1A-9C11-AF42F07DAB1A}" presName="LShape" presStyleLbl="alignNode1" presStyleIdx="0" presStyleCnt="5"/>
      <dgm:spPr/>
    </dgm:pt>
    <dgm:pt modelId="{6D887B33-1B26-4694-84ED-880FFB99281A}" type="pres">
      <dgm:prSet presAssocID="{A56A9C21-94B7-4E1A-9C11-AF42F07DAB1A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94D8A8-20B4-4FF2-ABB4-493C23A624FD}" type="pres">
      <dgm:prSet presAssocID="{A56A9C21-94B7-4E1A-9C11-AF42F07DAB1A}" presName="Triangle" presStyleLbl="alignNode1" presStyleIdx="1" presStyleCnt="5"/>
      <dgm:spPr/>
    </dgm:pt>
    <dgm:pt modelId="{F889578F-0F06-44FE-A157-1ECB7CA762FE}" type="pres">
      <dgm:prSet presAssocID="{6EB14B14-DCF7-46FF-A984-850655CD768B}" presName="sibTrans" presStyleCnt="0"/>
      <dgm:spPr/>
    </dgm:pt>
    <dgm:pt modelId="{8CCE4628-B92E-4FCF-BF72-CBACACDCD47D}" type="pres">
      <dgm:prSet presAssocID="{6EB14B14-DCF7-46FF-A984-850655CD768B}" presName="space" presStyleCnt="0"/>
      <dgm:spPr/>
    </dgm:pt>
    <dgm:pt modelId="{8F1F2E75-B424-4486-960F-256D77C71CA9}" type="pres">
      <dgm:prSet presAssocID="{0A385BDC-ED75-403B-B145-32377E96AA97}" presName="composite" presStyleCnt="0"/>
      <dgm:spPr/>
    </dgm:pt>
    <dgm:pt modelId="{C7B54D8F-634F-4E4C-B278-E483FE48AB21}" type="pres">
      <dgm:prSet presAssocID="{0A385BDC-ED75-403B-B145-32377E96AA97}" presName="LShape" presStyleLbl="alignNode1" presStyleIdx="2" presStyleCnt="5"/>
      <dgm:spPr/>
    </dgm:pt>
    <dgm:pt modelId="{94234678-5EDF-41CF-8A41-26DFB6F993D8}" type="pres">
      <dgm:prSet presAssocID="{0A385BDC-ED75-403B-B145-32377E96AA9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1D1B8D-31F5-4644-A5E7-541A2A58924B}" type="pres">
      <dgm:prSet presAssocID="{0A385BDC-ED75-403B-B145-32377E96AA97}" presName="Triangle" presStyleLbl="alignNode1" presStyleIdx="3" presStyleCnt="5"/>
      <dgm:spPr/>
    </dgm:pt>
    <dgm:pt modelId="{B453CC7E-7869-420E-8269-6519AAB41279}" type="pres">
      <dgm:prSet presAssocID="{86D8EB2C-DF8A-478E-AD3E-388A55059897}" presName="sibTrans" presStyleCnt="0"/>
      <dgm:spPr/>
    </dgm:pt>
    <dgm:pt modelId="{E222C653-7992-4596-91B4-C7BFA8E4CAD6}" type="pres">
      <dgm:prSet presAssocID="{86D8EB2C-DF8A-478E-AD3E-388A55059897}" presName="space" presStyleCnt="0"/>
      <dgm:spPr/>
    </dgm:pt>
    <dgm:pt modelId="{9082A9D7-08B8-40EB-8511-14FFE031F61C}" type="pres">
      <dgm:prSet presAssocID="{15C4A15F-FDE6-41D7-B262-41D765AB4E77}" presName="composite" presStyleCnt="0"/>
      <dgm:spPr/>
    </dgm:pt>
    <dgm:pt modelId="{DADFFFB9-9DD4-4C05-91D7-1E5A23A704E8}" type="pres">
      <dgm:prSet presAssocID="{15C4A15F-FDE6-41D7-B262-41D765AB4E77}" presName="LShape" presStyleLbl="alignNode1" presStyleIdx="4" presStyleCnt="5"/>
      <dgm:spPr/>
    </dgm:pt>
    <dgm:pt modelId="{A362856C-0711-4E27-87C0-493ADB9A9802}" type="pres">
      <dgm:prSet presAssocID="{15C4A15F-FDE6-41D7-B262-41D765AB4E77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0A0DF0-C1B8-4915-8E00-A12F7DB47C7B}" srcId="{EF71DA41-1A00-4C43-AB2A-38CB4994729C}" destId="{15C4A15F-FDE6-41D7-B262-41D765AB4E77}" srcOrd="2" destOrd="0" parTransId="{AB974D7F-7689-4FCD-8B74-65FF7A404C0E}" sibTransId="{71A94BE2-361A-432E-BC32-E37853E8330C}"/>
    <dgm:cxn modelId="{F63372BD-D875-4C2A-8B9F-14FA2A3FD24F}" srcId="{EF71DA41-1A00-4C43-AB2A-38CB4994729C}" destId="{0A385BDC-ED75-403B-B145-32377E96AA97}" srcOrd="1" destOrd="0" parTransId="{61B1C8B0-6DCD-45D8-8B1E-B61147FBFF22}" sibTransId="{86D8EB2C-DF8A-478E-AD3E-388A55059897}"/>
    <dgm:cxn modelId="{B7CA0626-2A5F-4720-B7D4-3CE1630728E7}" type="presOf" srcId="{A56A9C21-94B7-4E1A-9C11-AF42F07DAB1A}" destId="{6D887B33-1B26-4694-84ED-880FFB99281A}" srcOrd="0" destOrd="0" presId="urn:microsoft.com/office/officeart/2009/3/layout/StepUpProcess"/>
    <dgm:cxn modelId="{4675110F-07D8-48BF-ABE5-7C09FBF693C8}" type="presOf" srcId="{EF71DA41-1A00-4C43-AB2A-38CB4994729C}" destId="{92641897-955F-42C6-A3BA-61F4A19C45D9}" srcOrd="0" destOrd="0" presId="urn:microsoft.com/office/officeart/2009/3/layout/StepUpProcess"/>
    <dgm:cxn modelId="{24BC85FC-241E-4CAB-9413-D2F665FF9F95}" srcId="{EF71DA41-1A00-4C43-AB2A-38CB4994729C}" destId="{A56A9C21-94B7-4E1A-9C11-AF42F07DAB1A}" srcOrd="0" destOrd="0" parTransId="{4549D563-BCD1-4D18-A47F-2118F5FB5B67}" sibTransId="{6EB14B14-DCF7-46FF-A984-850655CD768B}"/>
    <dgm:cxn modelId="{734C5BAE-9730-4E71-AA42-315219E218A6}" type="presOf" srcId="{0A385BDC-ED75-403B-B145-32377E96AA97}" destId="{94234678-5EDF-41CF-8A41-26DFB6F993D8}" srcOrd="0" destOrd="0" presId="urn:microsoft.com/office/officeart/2009/3/layout/StepUpProcess"/>
    <dgm:cxn modelId="{80328380-4B5F-4BC3-9533-03420C19562D}" type="presOf" srcId="{15C4A15F-FDE6-41D7-B262-41D765AB4E77}" destId="{A362856C-0711-4E27-87C0-493ADB9A9802}" srcOrd="0" destOrd="0" presId="urn:microsoft.com/office/officeart/2009/3/layout/StepUpProcess"/>
    <dgm:cxn modelId="{FD9125E0-F2F8-4C17-BC8D-AAAD8EB722C3}" type="presParOf" srcId="{92641897-955F-42C6-A3BA-61F4A19C45D9}" destId="{3B5EB6BF-3305-4453-8F0B-E10804A8DA58}" srcOrd="0" destOrd="0" presId="urn:microsoft.com/office/officeart/2009/3/layout/StepUpProcess"/>
    <dgm:cxn modelId="{80451828-932B-44F5-ADEA-86B8D08BD644}" type="presParOf" srcId="{3B5EB6BF-3305-4453-8F0B-E10804A8DA58}" destId="{854BDD41-9835-40A4-848D-3ACB7455F712}" srcOrd="0" destOrd="0" presId="urn:microsoft.com/office/officeart/2009/3/layout/StepUpProcess"/>
    <dgm:cxn modelId="{7FCAA574-95A2-4F8D-B002-02EA4A98E1FC}" type="presParOf" srcId="{3B5EB6BF-3305-4453-8F0B-E10804A8DA58}" destId="{6D887B33-1B26-4694-84ED-880FFB99281A}" srcOrd="1" destOrd="0" presId="urn:microsoft.com/office/officeart/2009/3/layout/StepUpProcess"/>
    <dgm:cxn modelId="{DC000C64-8520-454F-B6CC-A4F6A10406BE}" type="presParOf" srcId="{3B5EB6BF-3305-4453-8F0B-E10804A8DA58}" destId="{DE94D8A8-20B4-4FF2-ABB4-493C23A624FD}" srcOrd="2" destOrd="0" presId="urn:microsoft.com/office/officeart/2009/3/layout/StepUpProcess"/>
    <dgm:cxn modelId="{C0B5F901-B4C8-49F7-94AB-798720494EFE}" type="presParOf" srcId="{92641897-955F-42C6-A3BA-61F4A19C45D9}" destId="{F889578F-0F06-44FE-A157-1ECB7CA762FE}" srcOrd="1" destOrd="0" presId="urn:microsoft.com/office/officeart/2009/3/layout/StepUpProcess"/>
    <dgm:cxn modelId="{EA0B0661-2033-477B-BA70-E82E5A499263}" type="presParOf" srcId="{F889578F-0F06-44FE-A157-1ECB7CA762FE}" destId="{8CCE4628-B92E-4FCF-BF72-CBACACDCD47D}" srcOrd="0" destOrd="0" presId="urn:microsoft.com/office/officeart/2009/3/layout/StepUpProcess"/>
    <dgm:cxn modelId="{CA30842C-CD10-48EF-AC41-B883F26A1ABB}" type="presParOf" srcId="{92641897-955F-42C6-A3BA-61F4A19C45D9}" destId="{8F1F2E75-B424-4486-960F-256D77C71CA9}" srcOrd="2" destOrd="0" presId="urn:microsoft.com/office/officeart/2009/3/layout/StepUpProcess"/>
    <dgm:cxn modelId="{A837E91E-E75A-458E-B69A-151442B0405F}" type="presParOf" srcId="{8F1F2E75-B424-4486-960F-256D77C71CA9}" destId="{C7B54D8F-634F-4E4C-B278-E483FE48AB21}" srcOrd="0" destOrd="0" presId="urn:microsoft.com/office/officeart/2009/3/layout/StepUpProcess"/>
    <dgm:cxn modelId="{DD3C8781-8B37-49D1-AF66-0D0B6A358EF3}" type="presParOf" srcId="{8F1F2E75-B424-4486-960F-256D77C71CA9}" destId="{94234678-5EDF-41CF-8A41-26DFB6F993D8}" srcOrd="1" destOrd="0" presId="urn:microsoft.com/office/officeart/2009/3/layout/StepUpProcess"/>
    <dgm:cxn modelId="{6B6D4F9B-5D65-4504-B06D-8ADC4734782A}" type="presParOf" srcId="{8F1F2E75-B424-4486-960F-256D77C71CA9}" destId="{8A1D1B8D-31F5-4644-A5E7-541A2A58924B}" srcOrd="2" destOrd="0" presId="urn:microsoft.com/office/officeart/2009/3/layout/StepUpProcess"/>
    <dgm:cxn modelId="{B690610D-7307-499D-9538-F1D42D10C4D4}" type="presParOf" srcId="{92641897-955F-42C6-A3BA-61F4A19C45D9}" destId="{B453CC7E-7869-420E-8269-6519AAB41279}" srcOrd="3" destOrd="0" presId="urn:microsoft.com/office/officeart/2009/3/layout/StepUpProcess"/>
    <dgm:cxn modelId="{8B6F07E1-A769-4D92-B162-D1784F8D55B8}" type="presParOf" srcId="{B453CC7E-7869-420E-8269-6519AAB41279}" destId="{E222C653-7992-4596-91B4-C7BFA8E4CAD6}" srcOrd="0" destOrd="0" presId="urn:microsoft.com/office/officeart/2009/3/layout/StepUpProcess"/>
    <dgm:cxn modelId="{A9DCA76C-53F5-4164-860C-6879D1F31014}" type="presParOf" srcId="{92641897-955F-42C6-A3BA-61F4A19C45D9}" destId="{9082A9D7-08B8-40EB-8511-14FFE031F61C}" srcOrd="4" destOrd="0" presId="urn:microsoft.com/office/officeart/2009/3/layout/StepUpProcess"/>
    <dgm:cxn modelId="{C91C01FB-938B-4D43-A81D-A0FE8986AC56}" type="presParOf" srcId="{9082A9D7-08B8-40EB-8511-14FFE031F61C}" destId="{DADFFFB9-9DD4-4C05-91D7-1E5A23A704E8}" srcOrd="0" destOrd="0" presId="urn:microsoft.com/office/officeart/2009/3/layout/StepUpProcess"/>
    <dgm:cxn modelId="{BF3B2155-6B39-473C-A5B2-D0DEF0C8AB3A}" type="presParOf" srcId="{9082A9D7-08B8-40EB-8511-14FFE031F61C}" destId="{A362856C-0711-4E27-87C0-493ADB9A980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E645C55B-8D93-47CD-A13B-C5F89C4E4C3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4E8DA9A-A6B0-49AE-AD03-673838707CB9}">
      <dgm:prSet phldrT="[Texto]" custT="1"/>
      <dgm:spPr/>
      <dgm:t>
        <a:bodyPr/>
        <a:lstStyle/>
        <a:p>
          <a:r>
            <a:rPr lang="es-MX" sz="2000" dirty="0" smtClean="0"/>
            <a:t>Para ésta olvidando al “monstruo dormido” que representa la sociedad y que siempre despierta no cuando le hace falta educación,</a:t>
          </a:r>
          <a:endParaRPr lang="es-ES" sz="2000" dirty="0"/>
        </a:p>
      </dgm:t>
    </dgm:pt>
    <dgm:pt modelId="{A4B9A8B9-0E23-4C1F-9F7E-E31AE50F3CDF}" type="parTrans" cxnId="{2E4A0469-5835-434A-BC52-92ECC09007FF}">
      <dgm:prSet/>
      <dgm:spPr/>
      <dgm:t>
        <a:bodyPr/>
        <a:lstStyle/>
        <a:p>
          <a:endParaRPr lang="es-ES"/>
        </a:p>
      </dgm:t>
    </dgm:pt>
    <dgm:pt modelId="{EEEE42E2-9CD8-46A1-92EC-B9510C97F947}" type="sibTrans" cxnId="{2E4A0469-5835-434A-BC52-92ECC09007FF}">
      <dgm:prSet/>
      <dgm:spPr/>
      <dgm:t>
        <a:bodyPr/>
        <a:lstStyle/>
        <a:p>
          <a:endParaRPr lang="es-ES"/>
        </a:p>
      </dgm:t>
    </dgm:pt>
    <dgm:pt modelId="{0C505A92-F06D-402E-BB6B-364FDF963372}">
      <dgm:prSet phldrT="[Texto]" custT="1"/>
      <dgm:spPr/>
      <dgm:t>
        <a:bodyPr/>
        <a:lstStyle/>
        <a:p>
          <a:r>
            <a:rPr lang="es-MX" sz="3600" dirty="0" smtClean="0"/>
            <a:t>sino </a:t>
          </a:r>
          <a:r>
            <a:rPr lang="es-MX" sz="3600" dirty="0" smtClean="0"/>
            <a:t>cuando tiene hambre. </a:t>
          </a:r>
          <a:endParaRPr lang="es-ES" sz="3600" dirty="0"/>
        </a:p>
      </dgm:t>
    </dgm:pt>
    <dgm:pt modelId="{E95B565F-83C7-4164-BB10-F98B8E7F9B8B}" type="parTrans" cxnId="{2464C125-F9A3-413A-B461-9F7D6B1FDEB1}">
      <dgm:prSet/>
      <dgm:spPr/>
      <dgm:t>
        <a:bodyPr/>
        <a:lstStyle/>
        <a:p>
          <a:endParaRPr lang="es-ES"/>
        </a:p>
      </dgm:t>
    </dgm:pt>
    <dgm:pt modelId="{317DCB40-143F-4087-9279-73986A920971}" type="sibTrans" cxnId="{2464C125-F9A3-413A-B461-9F7D6B1FDEB1}">
      <dgm:prSet/>
      <dgm:spPr/>
      <dgm:t>
        <a:bodyPr/>
        <a:lstStyle/>
        <a:p>
          <a:endParaRPr lang="es-ES"/>
        </a:p>
      </dgm:t>
    </dgm:pt>
    <dgm:pt modelId="{9658E19F-06D8-46D2-9202-559501ED40F8}">
      <dgm:prSet phldrT="[Texto]" custT="1"/>
      <dgm:spPr/>
      <dgm:t>
        <a:bodyPr/>
        <a:lstStyle/>
        <a:p>
          <a:r>
            <a:rPr lang="es-MX" sz="2400" dirty="0" smtClean="0"/>
            <a:t>Esto nos lleva a reflexionar que ya no importa cuán nutrido o desnutrido esté, </a:t>
          </a:r>
          <a:endParaRPr lang="es-ES" sz="2400" dirty="0"/>
        </a:p>
      </dgm:t>
    </dgm:pt>
    <dgm:pt modelId="{25F64B24-F993-4EA3-892E-D102A75DE65C}" type="parTrans" cxnId="{B94B27B5-3447-4DEA-8098-9C7452FFCBA5}">
      <dgm:prSet/>
      <dgm:spPr/>
      <dgm:t>
        <a:bodyPr/>
        <a:lstStyle/>
        <a:p>
          <a:endParaRPr lang="es-ES"/>
        </a:p>
      </dgm:t>
    </dgm:pt>
    <dgm:pt modelId="{00C0548D-8FFE-4D22-9425-F7EC86CF8908}" type="sibTrans" cxnId="{B94B27B5-3447-4DEA-8098-9C7452FFCBA5}">
      <dgm:prSet/>
      <dgm:spPr/>
      <dgm:t>
        <a:bodyPr/>
        <a:lstStyle/>
        <a:p>
          <a:endParaRPr lang="es-ES"/>
        </a:p>
      </dgm:t>
    </dgm:pt>
    <dgm:pt modelId="{B550EB7C-72A9-44DB-805D-8E5929C5B288}">
      <dgm:prSet phldrT="[Texto]" custT="1"/>
      <dgm:spPr/>
      <dgm:t>
        <a:bodyPr/>
        <a:lstStyle/>
        <a:p>
          <a:r>
            <a:rPr lang="es-MX" sz="3200" smtClean="0"/>
            <a:t>sino bien es un asunto de sobrevivencia.</a:t>
          </a:r>
          <a:endParaRPr lang="es-ES" sz="3200" dirty="0"/>
        </a:p>
      </dgm:t>
    </dgm:pt>
    <dgm:pt modelId="{873570AE-AD5E-41FF-B353-07036C2F3CEB}" type="parTrans" cxnId="{1B22A94B-3DA0-4CE4-9046-F3ABE3C3E449}">
      <dgm:prSet/>
      <dgm:spPr/>
      <dgm:t>
        <a:bodyPr/>
        <a:lstStyle/>
        <a:p>
          <a:endParaRPr lang="es-ES"/>
        </a:p>
      </dgm:t>
    </dgm:pt>
    <dgm:pt modelId="{41027E27-9F54-4618-8CAC-3D059F14FC72}" type="sibTrans" cxnId="{1B22A94B-3DA0-4CE4-9046-F3ABE3C3E449}">
      <dgm:prSet/>
      <dgm:spPr/>
      <dgm:t>
        <a:bodyPr/>
        <a:lstStyle/>
        <a:p>
          <a:endParaRPr lang="es-ES"/>
        </a:p>
      </dgm:t>
    </dgm:pt>
    <dgm:pt modelId="{890405CB-862F-4AB7-9151-CE4CCAB938CE}" type="pres">
      <dgm:prSet presAssocID="{E645C55B-8D93-47CD-A13B-C5F89C4E4C33}" presName="compositeShape" presStyleCnt="0">
        <dgm:presLayoutVars>
          <dgm:dir/>
          <dgm:resizeHandles/>
        </dgm:presLayoutVars>
      </dgm:prSet>
      <dgm:spPr/>
    </dgm:pt>
    <dgm:pt modelId="{89229A4E-5183-427D-A23F-8623AEA0C0EC}" type="pres">
      <dgm:prSet presAssocID="{E645C55B-8D93-47CD-A13B-C5F89C4E4C33}" presName="pyramid" presStyleLbl="node1" presStyleIdx="0" presStyleCnt="1" custLinFactNeighborX="7605"/>
      <dgm:spPr/>
    </dgm:pt>
    <dgm:pt modelId="{6CF92E35-164E-46B7-A48A-260BF42BCA80}" type="pres">
      <dgm:prSet presAssocID="{E645C55B-8D93-47CD-A13B-C5F89C4E4C33}" presName="theList" presStyleCnt="0"/>
      <dgm:spPr/>
    </dgm:pt>
    <dgm:pt modelId="{F491AF0F-5465-4A13-AAA1-F0B82D6A38CE}" type="pres">
      <dgm:prSet presAssocID="{E4E8DA9A-A6B0-49AE-AD03-673838707CB9}" presName="aNode" presStyleLbl="fgAcc1" presStyleIdx="0" presStyleCnt="4" custScaleX="147157" custLinFactY="-13241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F10F3D-F986-4990-A1FA-65571001F7E8}" type="pres">
      <dgm:prSet presAssocID="{E4E8DA9A-A6B0-49AE-AD03-673838707CB9}" presName="aSpace" presStyleCnt="0"/>
      <dgm:spPr/>
    </dgm:pt>
    <dgm:pt modelId="{ECC615ED-4444-4845-8643-073E1C869CBC}" type="pres">
      <dgm:prSet presAssocID="{0C505A92-F06D-402E-BB6B-364FDF963372}" presName="aNode" presStyleLbl="fgAcc1" presStyleIdx="1" presStyleCnt="4" custScaleX="179641" custScaleY="112136" custLinFactY="-15660" custLinFactNeighborX="-7328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310A22-A515-4DA7-B590-64C0E51CA7FD}" type="pres">
      <dgm:prSet presAssocID="{0C505A92-F06D-402E-BB6B-364FDF963372}" presName="aSpace" presStyleCnt="0"/>
      <dgm:spPr/>
    </dgm:pt>
    <dgm:pt modelId="{0DB0714D-CABC-4DED-8E5F-7E3DAB6C3CCA}" type="pres">
      <dgm:prSet presAssocID="{9658E19F-06D8-46D2-9202-559501ED40F8}" presName="aNode" presStyleLbl="fgAcc1" presStyleIdx="2" presStyleCnt="4" custScaleX="150335" custLinFactY="-18077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85C119-15B6-4C4D-B4A6-CCCF8FE79F8B}" type="pres">
      <dgm:prSet presAssocID="{9658E19F-06D8-46D2-9202-559501ED40F8}" presName="aSpace" presStyleCnt="0"/>
      <dgm:spPr/>
    </dgm:pt>
    <dgm:pt modelId="{2B066943-0BB8-4831-9B06-57B89C5683FE}" type="pres">
      <dgm:prSet presAssocID="{B550EB7C-72A9-44DB-805D-8E5929C5B288}" presName="aNode" presStyleLbl="fgAcc1" presStyleIdx="3" presStyleCnt="4" custScaleX="107337" custScaleY="1486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FCE57A-AB35-476B-9EE5-745496EA1E6D}" type="pres">
      <dgm:prSet presAssocID="{B550EB7C-72A9-44DB-805D-8E5929C5B288}" presName="aSpace" presStyleCnt="0"/>
      <dgm:spPr/>
    </dgm:pt>
  </dgm:ptLst>
  <dgm:cxnLst>
    <dgm:cxn modelId="{B94B27B5-3447-4DEA-8098-9C7452FFCBA5}" srcId="{E645C55B-8D93-47CD-A13B-C5F89C4E4C33}" destId="{9658E19F-06D8-46D2-9202-559501ED40F8}" srcOrd="2" destOrd="0" parTransId="{25F64B24-F993-4EA3-892E-D102A75DE65C}" sibTransId="{00C0548D-8FFE-4D22-9425-F7EC86CF8908}"/>
    <dgm:cxn modelId="{C62449AD-CA50-4D10-9D64-E608112B0D65}" type="presOf" srcId="{9658E19F-06D8-46D2-9202-559501ED40F8}" destId="{0DB0714D-CABC-4DED-8E5F-7E3DAB6C3CCA}" srcOrd="0" destOrd="0" presId="urn:microsoft.com/office/officeart/2005/8/layout/pyramid2"/>
    <dgm:cxn modelId="{AB43CAC1-4822-4EE9-87E7-CC1D723CFD06}" type="presOf" srcId="{E4E8DA9A-A6B0-49AE-AD03-673838707CB9}" destId="{F491AF0F-5465-4A13-AAA1-F0B82D6A38CE}" srcOrd="0" destOrd="0" presId="urn:microsoft.com/office/officeart/2005/8/layout/pyramid2"/>
    <dgm:cxn modelId="{A2217BC4-2C8B-4231-A339-1C5230DCAE95}" type="presOf" srcId="{E645C55B-8D93-47CD-A13B-C5F89C4E4C33}" destId="{890405CB-862F-4AB7-9151-CE4CCAB938CE}" srcOrd="0" destOrd="0" presId="urn:microsoft.com/office/officeart/2005/8/layout/pyramid2"/>
    <dgm:cxn modelId="{4DAF284C-4BA3-47B3-ACA7-5F79D771C094}" type="presOf" srcId="{B550EB7C-72A9-44DB-805D-8E5929C5B288}" destId="{2B066943-0BB8-4831-9B06-57B89C5683FE}" srcOrd="0" destOrd="0" presId="urn:microsoft.com/office/officeart/2005/8/layout/pyramid2"/>
    <dgm:cxn modelId="{1B22A94B-3DA0-4CE4-9046-F3ABE3C3E449}" srcId="{E645C55B-8D93-47CD-A13B-C5F89C4E4C33}" destId="{B550EB7C-72A9-44DB-805D-8E5929C5B288}" srcOrd="3" destOrd="0" parTransId="{873570AE-AD5E-41FF-B353-07036C2F3CEB}" sibTransId="{41027E27-9F54-4618-8CAC-3D059F14FC72}"/>
    <dgm:cxn modelId="{C428D000-4E1D-43BC-97B3-A67AECC1605D}" type="presOf" srcId="{0C505A92-F06D-402E-BB6B-364FDF963372}" destId="{ECC615ED-4444-4845-8643-073E1C869CBC}" srcOrd="0" destOrd="0" presId="urn:microsoft.com/office/officeart/2005/8/layout/pyramid2"/>
    <dgm:cxn modelId="{2464C125-F9A3-413A-B461-9F7D6B1FDEB1}" srcId="{E645C55B-8D93-47CD-A13B-C5F89C4E4C33}" destId="{0C505A92-F06D-402E-BB6B-364FDF963372}" srcOrd="1" destOrd="0" parTransId="{E95B565F-83C7-4164-BB10-F98B8E7F9B8B}" sibTransId="{317DCB40-143F-4087-9279-73986A920971}"/>
    <dgm:cxn modelId="{2E4A0469-5835-434A-BC52-92ECC09007FF}" srcId="{E645C55B-8D93-47CD-A13B-C5F89C4E4C33}" destId="{E4E8DA9A-A6B0-49AE-AD03-673838707CB9}" srcOrd="0" destOrd="0" parTransId="{A4B9A8B9-0E23-4C1F-9F7E-E31AE50F3CDF}" sibTransId="{EEEE42E2-9CD8-46A1-92EC-B9510C97F947}"/>
    <dgm:cxn modelId="{58A50A77-C019-4770-A48C-5357971C7D20}" type="presParOf" srcId="{890405CB-862F-4AB7-9151-CE4CCAB938CE}" destId="{89229A4E-5183-427D-A23F-8623AEA0C0EC}" srcOrd="0" destOrd="0" presId="urn:microsoft.com/office/officeart/2005/8/layout/pyramid2"/>
    <dgm:cxn modelId="{746D1122-E687-4853-9C27-632D3F021C38}" type="presParOf" srcId="{890405CB-862F-4AB7-9151-CE4CCAB938CE}" destId="{6CF92E35-164E-46B7-A48A-260BF42BCA80}" srcOrd="1" destOrd="0" presId="urn:microsoft.com/office/officeart/2005/8/layout/pyramid2"/>
    <dgm:cxn modelId="{9D9D13F7-DF48-4FEC-ACBD-0FD5DE856286}" type="presParOf" srcId="{6CF92E35-164E-46B7-A48A-260BF42BCA80}" destId="{F491AF0F-5465-4A13-AAA1-F0B82D6A38CE}" srcOrd="0" destOrd="0" presId="urn:microsoft.com/office/officeart/2005/8/layout/pyramid2"/>
    <dgm:cxn modelId="{3066BE5C-3C86-4052-8097-AC76E0C86A54}" type="presParOf" srcId="{6CF92E35-164E-46B7-A48A-260BF42BCA80}" destId="{60F10F3D-F986-4990-A1FA-65571001F7E8}" srcOrd="1" destOrd="0" presId="urn:microsoft.com/office/officeart/2005/8/layout/pyramid2"/>
    <dgm:cxn modelId="{C434381D-480E-4D89-B1CC-7DCD1B819775}" type="presParOf" srcId="{6CF92E35-164E-46B7-A48A-260BF42BCA80}" destId="{ECC615ED-4444-4845-8643-073E1C869CBC}" srcOrd="2" destOrd="0" presId="urn:microsoft.com/office/officeart/2005/8/layout/pyramid2"/>
    <dgm:cxn modelId="{B721B333-FFAE-4C8B-B14C-367A40589462}" type="presParOf" srcId="{6CF92E35-164E-46B7-A48A-260BF42BCA80}" destId="{10310A22-A515-4DA7-B590-64C0E51CA7FD}" srcOrd="3" destOrd="0" presId="urn:microsoft.com/office/officeart/2005/8/layout/pyramid2"/>
    <dgm:cxn modelId="{39C80591-19C0-40AA-8963-6D79A40C4FA8}" type="presParOf" srcId="{6CF92E35-164E-46B7-A48A-260BF42BCA80}" destId="{0DB0714D-CABC-4DED-8E5F-7E3DAB6C3CCA}" srcOrd="4" destOrd="0" presId="urn:microsoft.com/office/officeart/2005/8/layout/pyramid2"/>
    <dgm:cxn modelId="{50522E75-C66A-4684-9D22-AD9415970BB5}" type="presParOf" srcId="{6CF92E35-164E-46B7-A48A-260BF42BCA80}" destId="{4185C119-15B6-4C4D-B4A6-CCCF8FE79F8B}" srcOrd="5" destOrd="0" presId="urn:microsoft.com/office/officeart/2005/8/layout/pyramid2"/>
    <dgm:cxn modelId="{66AA424B-84B1-4C81-9654-2E376DF85451}" type="presParOf" srcId="{6CF92E35-164E-46B7-A48A-260BF42BCA80}" destId="{2B066943-0BB8-4831-9B06-57B89C5683FE}" srcOrd="6" destOrd="0" presId="urn:microsoft.com/office/officeart/2005/8/layout/pyramid2"/>
    <dgm:cxn modelId="{90B55936-081F-4B64-8F59-C83429ECA085}" type="presParOf" srcId="{6CF92E35-164E-46B7-A48A-260BF42BCA80}" destId="{5BFCE57A-AB35-476B-9EE5-745496EA1E6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1C5A271E-A337-4B5E-8EA5-FFC5909CB35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24DA7FC-C298-4ED5-8BE5-6B47699E141E}">
      <dgm:prSet phldrT="[Texto]" custT="1"/>
      <dgm:spPr/>
      <dgm:t>
        <a:bodyPr/>
        <a:lstStyle/>
        <a:p>
          <a:r>
            <a:rPr lang="es-MX" sz="2400" dirty="0" smtClean="0"/>
            <a:t>La política social por ende no puede seguir “a la bomba de tiempo de mano en mano” a programas o proyectos “de contención y selección” </a:t>
          </a:r>
          <a:endParaRPr lang="es-ES" sz="2400" dirty="0"/>
        </a:p>
      </dgm:t>
    </dgm:pt>
    <dgm:pt modelId="{4EC87466-B26B-4CEB-AEC6-FD278A6EC3F5}" type="parTrans" cxnId="{0AF8B109-752A-4845-B43F-40D419173908}">
      <dgm:prSet/>
      <dgm:spPr/>
      <dgm:t>
        <a:bodyPr/>
        <a:lstStyle/>
        <a:p>
          <a:endParaRPr lang="es-ES"/>
        </a:p>
      </dgm:t>
    </dgm:pt>
    <dgm:pt modelId="{8853D17C-1CAE-4238-8C81-243626D2042C}" type="sibTrans" cxnId="{0AF8B109-752A-4845-B43F-40D419173908}">
      <dgm:prSet/>
      <dgm:spPr/>
      <dgm:t>
        <a:bodyPr/>
        <a:lstStyle/>
        <a:p>
          <a:endParaRPr lang="es-ES"/>
        </a:p>
      </dgm:t>
    </dgm:pt>
    <dgm:pt modelId="{BADC3600-2A00-4F9B-8A82-6188174F9901}">
      <dgm:prSet phldrT="[Texto]" custT="1"/>
      <dgm:spPr/>
      <dgm:t>
        <a:bodyPr/>
        <a:lstStyle/>
        <a:p>
          <a:r>
            <a:rPr lang="es-MX" sz="2800" dirty="0" smtClean="0"/>
            <a:t>pues los marginados de éstos impactos reflejarán la realidad de un mundo ya no dividido</a:t>
          </a:r>
          <a:endParaRPr lang="es-ES" sz="2800" dirty="0"/>
        </a:p>
      </dgm:t>
    </dgm:pt>
    <dgm:pt modelId="{8B947848-6664-4134-BF09-99B968706A93}" type="parTrans" cxnId="{D00B1372-8301-4C86-AA76-80B20B8B93E0}">
      <dgm:prSet/>
      <dgm:spPr/>
      <dgm:t>
        <a:bodyPr/>
        <a:lstStyle/>
        <a:p>
          <a:endParaRPr lang="es-ES"/>
        </a:p>
      </dgm:t>
    </dgm:pt>
    <dgm:pt modelId="{26769A36-9A70-485F-A007-F7E11B969927}" type="sibTrans" cxnId="{D00B1372-8301-4C86-AA76-80B20B8B93E0}">
      <dgm:prSet/>
      <dgm:spPr/>
      <dgm:t>
        <a:bodyPr/>
        <a:lstStyle/>
        <a:p>
          <a:endParaRPr lang="es-ES"/>
        </a:p>
      </dgm:t>
    </dgm:pt>
    <dgm:pt modelId="{5997F17A-AAEA-4C05-B382-0E2DAB1686A7}">
      <dgm:prSet phldrT="[Texto]" custT="1"/>
      <dgm:spPr/>
      <dgm:t>
        <a:bodyPr/>
        <a:lstStyle/>
        <a:p>
          <a:r>
            <a:rPr lang="es-MX" sz="2800" dirty="0" smtClean="0"/>
            <a:t>las cuales utilizan el desarrollo de las tecnologías de punta en sí y para sí, cuyo objetivo final es y será siempre, mantener un status quo y su tasa de ganancia.</a:t>
          </a:r>
          <a:endParaRPr lang="es-ES" sz="2800" dirty="0"/>
        </a:p>
      </dgm:t>
    </dgm:pt>
    <dgm:pt modelId="{4A5BB554-98E8-4BFA-89BC-3E08A9E56BE8}" type="parTrans" cxnId="{BEA05231-B923-4CB5-8892-219180CBE9F3}">
      <dgm:prSet/>
      <dgm:spPr/>
      <dgm:t>
        <a:bodyPr/>
        <a:lstStyle/>
        <a:p>
          <a:endParaRPr lang="es-ES"/>
        </a:p>
      </dgm:t>
    </dgm:pt>
    <dgm:pt modelId="{42702703-3258-472E-8E75-40195564FA8A}" type="sibTrans" cxnId="{BEA05231-B923-4CB5-8892-219180CBE9F3}">
      <dgm:prSet/>
      <dgm:spPr/>
      <dgm:t>
        <a:bodyPr/>
        <a:lstStyle/>
        <a:p>
          <a:endParaRPr lang="es-ES"/>
        </a:p>
      </dgm:t>
    </dgm:pt>
    <dgm:pt modelId="{39D00481-2BD6-4518-8B4D-330937C5D1CC}" type="pres">
      <dgm:prSet presAssocID="{1C5A271E-A337-4B5E-8EA5-FFC5909CB355}" presName="linear" presStyleCnt="0">
        <dgm:presLayoutVars>
          <dgm:dir/>
          <dgm:animLvl val="lvl"/>
          <dgm:resizeHandles val="exact"/>
        </dgm:presLayoutVars>
      </dgm:prSet>
      <dgm:spPr/>
    </dgm:pt>
    <dgm:pt modelId="{55D0F881-5E13-44E7-84CF-A7937F480855}" type="pres">
      <dgm:prSet presAssocID="{324DA7FC-C298-4ED5-8BE5-6B47699E141E}" presName="parentLin" presStyleCnt="0"/>
      <dgm:spPr/>
    </dgm:pt>
    <dgm:pt modelId="{0883E246-2252-4E87-A8AC-8180DBB38BF1}" type="pres">
      <dgm:prSet presAssocID="{324DA7FC-C298-4ED5-8BE5-6B47699E141E}" presName="parentLeftMargin" presStyleLbl="node1" presStyleIdx="0" presStyleCnt="3"/>
      <dgm:spPr/>
    </dgm:pt>
    <dgm:pt modelId="{48B1107E-5D00-4AC8-8865-F991D3B374F8}" type="pres">
      <dgm:prSet presAssocID="{324DA7FC-C298-4ED5-8BE5-6B47699E141E}" presName="parentText" presStyleLbl="node1" presStyleIdx="0" presStyleCnt="3" custScaleX="104505" custLinFactNeighborY="1889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09ACA9-4DB2-485F-A09F-759032F7EA7B}" type="pres">
      <dgm:prSet presAssocID="{324DA7FC-C298-4ED5-8BE5-6B47699E141E}" presName="negativeSpace" presStyleCnt="0"/>
      <dgm:spPr/>
    </dgm:pt>
    <dgm:pt modelId="{AA03FA98-6847-45E1-B1A4-8EEF38B729F6}" type="pres">
      <dgm:prSet presAssocID="{324DA7FC-C298-4ED5-8BE5-6B47699E141E}" presName="childText" presStyleLbl="conFgAcc1" presStyleIdx="0" presStyleCnt="3">
        <dgm:presLayoutVars>
          <dgm:bulletEnabled val="1"/>
        </dgm:presLayoutVars>
      </dgm:prSet>
      <dgm:spPr/>
    </dgm:pt>
    <dgm:pt modelId="{6804307E-2FEC-4A2A-AFFF-BB46C83945DF}" type="pres">
      <dgm:prSet presAssocID="{8853D17C-1CAE-4238-8C81-243626D2042C}" presName="spaceBetweenRectangles" presStyleCnt="0"/>
      <dgm:spPr/>
    </dgm:pt>
    <dgm:pt modelId="{F79CF0B7-8761-4BCF-9DC9-D0C7FA0AEC0D}" type="pres">
      <dgm:prSet presAssocID="{BADC3600-2A00-4F9B-8A82-6188174F9901}" presName="parentLin" presStyleCnt="0"/>
      <dgm:spPr/>
    </dgm:pt>
    <dgm:pt modelId="{875FF151-685B-42E3-8432-F4A4226AEC4F}" type="pres">
      <dgm:prSet presAssocID="{BADC3600-2A00-4F9B-8A82-6188174F9901}" presName="parentLeftMargin" presStyleLbl="node1" presStyleIdx="0" presStyleCnt="3"/>
      <dgm:spPr/>
    </dgm:pt>
    <dgm:pt modelId="{685B71B3-F894-4018-8C58-81F7AC7D6715}" type="pres">
      <dgm:prSet presAssocID="{BADC3600-2A00-4F9B-8A82-6188174F9901}" presName="parentText" presStyleLbl="node1" presStyleIdx="1" presStyleCnt="3" custScaleX="13024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B7878A-3D50-4AB9-8DF9-4C9686E8D9F3}" type="pres">
      <dgm:prSet presAssocID="{BADC3600-2A00-4F9B-8A82-6188174F9901}" presName="negativeSpace" presStyleCnt="0"/>
      <dgm:spPr/>
    </dgm:pt>
    <dgm:pt modelId="{6312640E-6887-41A7-85E3-BB7F81236910}" type="pres">
      <dgm:prSet presAssocID="{BADC3600-2A00-4F9B-8A82-6188174F9901}" presName="childText" presStyleLbl="conFgAcc1" presStyleIdx="1" presStyleCnt="3">
        <dgm:presLayoutVars>
          <dgm:bulletEnabled val="1"/>
        </dgm:presLayoutVars>
      </dgm:prSet>
      <dgm:spPr/>
    </dgm:pt>
    <dgm:pt modelId="{49B09FCD-9DB1-4CC8-92F6-B734EE6D39A4}" type="pres">
      <dgm:prSet presAssocID="{26769A36-9A70-485F-A007-F7E11B969927}" presName="spaceBetweenRectangles" presStyleCnt="0"/>
      <dgm:spPr/>
    </dgm:pt>
    <dgm:pt modelId="{2569D0D3-D2F6-462D-9BC4-2184B64457EE}" type="pres">
      <dgm:prSet presAssocID="{5997F17A-AAEA-4C05-B382-0E2DAB1686A7}" presName="parentLin" presStyleCnt="0"/>
      <dgm:spPr/>
    </dgm:pt>
    <dgm:pt modelId="{A3768C05-5696-40F1-9E77-93752C4A67D7}" type="pres">
      <dgm:prSet presAssocID="{5997F17A-AAEA-4C05-B382-0E2DAB1686A7}" presName="parentLeftMargin" presStyleLbl="node1" presStyleIdx="1" presStyleCnt="3"/>
      <dgm:spPr/>
    </dgm:pt>
    <dgm:pt modelId="{7C88AC4B-F7DA-4C8A-8076-EBE96484DFEF}" type="pres">
      <dgm:prSet presAssocID="{5997F17A-AAEA-4C05-B382-0E2DAB1686A7}" presName="parentText" presStyleLbl="node1" presStyleIdx="2" presStyleCnt="3" custScaleX="13796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92EFF4-920F-45AA-ADA8-D8E387BE70C2}" type="pres">
      <dgm:prSet presAssocID="{5997F17A-AAEA-4C05-B382-0E2DAB1686A7}" presName="negativeSpace" presStyleCnt="0"/>
      <dgm:spPr/>
    </dgm:pt>
    <dgm:pt modelId="{7990D28A-DFF3-460A-A331-3A8573B44EA2}" type="pres">
      <dgm:prSet presAssocID="{5997F17A-AAEA-4C05-B382-0E2DAB1686A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EA05231-B923-4CB5-8892-219180CBE9F3}" srcId="{1C5A271E-A337-4B5E-8EA5-FFC5909CB355}" destId="{5997F17A-AAEA-4C05-B382-0E2DAB1686A7}" srcOrd="2" destOrd="0" parTransId="{4A5BB554-98E8-4BFA-89BC-3E08A9E56BE8}" sibTransId="{42702703-3258-472E-8E75-40195564FA8A}"/>
    <dgm:cxn modelId="{E0023E5F-A8A2-46C9-8E6C-B9A4054C791B}" type="presOf" srcId="{BADC3600-2A00-4F9B-8A82-6188174F9901}" destId="{685B71B3-F894-4018-8C58-81F7AC7D6715}" srcOrd="1" destOrd="0" presId="urn:microsoft.com/office/officeart/2005/8/layout/list1"/>
    <dgm:cxn modelId="{DF2AE04C-FC02-4FF9-8BA4-9186703CC88C}" type="presOf" srcId="{5997F17A-AAEA-4C05-B382-0E2DAB1686A7}" destId="{A3768C05-5696-40F1-9E77-93752C4A67D7}" srcOrd="0" destOrd="0" presId="urn:microsoft.com/office/officeart/2005/8/layout/list1"/>
    <dgm:cxn modelId="{96908E28-6D2E-418F-9AC4-EA340042F258}" type="presOf" srcId="{324DA7FC-C298-4ED5-8BE5-6B47699E141E}" destId="{0883E246-2252-4E87-A8AC-8180DBB38BF1}" srcOrd="0" destOrd="0" presId="urn:microsoft.com/office/officeart/2005/8/layout/list1"/>
    <dgm:cxn modelId="{0AF8B109-752A-4845-B43F-40D419173908}" srcId="{1C5A271E-A337-4B5E-8EA5-FFC5909CB355}" destId="{324DA7FC-C298-4ED5-8BE5-6B47699E141E}" srcOrd="0" destOrd="0" parTransId="{4EC87466-B26B-4CEB-AEC6-FD278A6EC3F5}" sibTransId="{8853D17C-1CAE-4238-8C81-243626D2042C}"/>
    <dgm:cxn modelId="{4CBC3F12-F5A7-4734-96DA-BCE02986A48A}" type="presOf" srcId="{5997F17A-AAEA-4C05-B382-0E2DAB1686A7}" destId="{7C88AC4B-F7DA-4C8A-8076-EBE96484DFEF}" srcOrd="1" destOrd="0" presId="urn:microsoft.com/office/officeart/2005/8/layout/list1"/>
    <dgm:cxn modelId="{D897309F-E196-4F20-8990-687B6F51A9FD}" type="presOf" srcId="{1C5A271E-A337-4B5E-8EA5-FFC5909CB355}" destId="{39D00481-2BD6-4518-8B4D-330937C5D1CC}" srcOrd="0" destOrd="0" presId="urn:microsoft.com/office/officeart/2005/8/layout/list1"/>
    <dgm:cxn modelId="{D00B1372-8301-4C86-AA76-80B20B8B93E0}" srcId="{1C5A271E-A337-4B5E-8EA5-FFC5909CB355}" destId="{BADC3600-2A00-4F9B-8A82-6188174F9901}" srcOrd="1" destOrd="0" parTransId="{8B947848-6664-4134-BF09-99B968706A93}" sibTransId="{26769A36-9A70-485F-A007-F7E11B969927}"/>
    <dgm:cxn modelId="{07065D28-BF61-4CD7-848A-05CDE1D1E69B}" type="presOf" srcId="{324DA7FC-C298-4ED5-8BE5-6B47699E141E}" destId="{48B1107E-5D00-4AC8-8865-F991D3B374F8}" srcOrd="1" destOrd="0" presId="urn:microsoft.com/office/officeart/2005/8/layout/list1"/>
    <dgm:cxn modelId="{AF9D4E77-9430-458E-A28C-2C163A97F12A}" type="presOf" srcId="{BADC3600-2A00-4F9B-8A82-6188174F9901}" destId="{875FF151-685B-42E3-8432-F4A4226AEC4F}" srcOrd="0" destOrd="0" presId="urn:microsoft.com/office/officeart/2005/8/layout/list1"/>
    <dgm:cxn modelId="{DCA99A87-78D1-4ED7-8D5F-EACBBFDABB2E}" type="presParOf" srcId="{39D00481-2BD6-4518-8B4D-330937C5D1CC}" destId="{55D0F881-5E13-44E7-84CF-A7937F480855}" srcOrd="0" destOrd="0" presId="urn:microsoft.com/office/officeart/2005/8/layout/list1"/>
    <dgm:cxn modelId="{B8EA8606-E7BD-4BF2-BDBF-632D7E4341C1}" type="presParOf" srcId="{55D0F881-5E13-44E7-84CF-A7937F480855}" destId="{0883E246-2252-4E87-A8AC-8180DBB38BF1}" srcOrd="0" destOrd="0" presId="urn:microsoft.com/office/officeart/2005/8/layout/list1"/>
    <dgm:cxn modelId="{4790C56D-2FBF-4389-BC5B-24A6E03DED60}" type="presParOf" srcId="{55D0F881-5E13-44E7-84CF-A7937F480855}" destId="{48B1107E-5D00-4AC8-8865-F991D3B374F8}" srcOrd="1" destOrd="0" presId="urn:microsoft.com/office/officeart/2005/8/layout/list1"/>
    <dgm:cxn modelId="{2A0D8706-2B12-42BB-A42F-28D7FAFF6DE0}" type="presParOf" srcId="{39D00481-2BD6-4518-8B4D-330937C5D1CC}" destId="{7C09ACA9-4DB2-485F-A09F-759032F7EA7B}" srcOrd="1" destOrd="0" presId="urn:microsoft.com/office/officeart/2005/8/layout/list1"/>
    <dgm:cxn modelId="{95DC1DAC-064A-42FE-BA9A-CB7A96F05392}" type="presParOf" srcId="{39D00481-2BD6-4518-8B4D-330937C5D1CC}" destId="{AA03FA98-6847-45E1-B1A4-8EEF38B729F6}" srcOrd="2" destOrd="0" presId="urn:microsoft.com/office/officeart/2005/8/layout/list1"/>
    <dgm:cxn modelId="{937D3EDE-9574-4DE5-B9DD-99E2C44428AF}" type="presParOf" srcId="{39D00481-2BD6-4518-8B4D-330937C5D1CC}" destId="{6804307E-2FEC-4A2A-AFFF-BB46C83945DF}" srcOrd="3" destOrd="0" presId="urn:microsoft.com/office/officeart/2005/8/layout/list1"/>
    <dgm:cxn modelId="{DABE9CDD-B533-426D-A550-BE27E76673E5}" type="presParOf" srcId="{39D00481-2BD6-4518-8B4D-330937C5D1CC}" destId="{F79CF0B7-8761-4BCF-9DC9-D0C7FA0AEC0D}" srcOrd="4" destOrd="0" presId="urn:microsoft.com/office/officeart/2005/8/layout/list1"/>
    <dgm:cxn modelId="{1C589A16-8FBB-4F85-B6BA-F0FCDD3F1B22}" type="presParOf" srcId="{F79CF0B7-8761-4BCF-9DC9-D0C7FA0AEC0D}" destId="{875FF151-685B-42E3-8432-F4A4226AEC4F}" srcOrd="0" destOrd="0" presId="urn:microsoft.com/office/officeart/2005/8/layout/list1"/>
    <dgm:cxn modelId="{62453B37-21D9-4646-89E6-52517BA1775A}" type="presParOf" srcId="{F79CF0B7-8761-4BCF-9DC9-D0C7FA0AEC0D}" destId="{685B71B3-F894-4018-8C58-81F7AC7D6715}" srcOrd="1" destOrd="0" presId="urn:microsoft.com/office/officeart/2005/8/layout/list1"/>
    <dgm:cxn modelId="{F1F34439-9FDA-46D3-8555-AA1C257BFB48}" type="presParOf" srcId="{39D00481-2BD6-4518-8B4D-330937C5D1CC}" destId="{19B7878A-3D50-4AB9-8DF9-4C9686E8D9F3}" srcOrd="5" destOrd="0" presId="urn:microsoft.com/office/officeart/2005/8/layout/list1"/>
    <dgm:cxn modelId="{92B8243E-DC5A-4635-95F7-2E3E4EC8F015}" type="presParOf" srcId="{39D00481-2BD6-4518-8B4D-330937C5D1CC}" destId="{6312640E-6887-41A7-85E3-BB7F81236910}" srcOrd="6" destOrd="0" presId="urn:microsoft.com/office/officeart/2005/8/layout/list1"/>
    <dgm:cxn modelId="{6FB26B08-F2FB-47A9-82F6-6A9DF96C7399}" type="presParOf" srcId="{39D00481-2BD6-4518-8B4D-330937C5D1CC}" destId="{49B09FCD-9DB1-4CC8-92F6-B734EE6D39A4}" srcOrd="7" destOrd="0" presId="urn:microsoft.com/office/officeart/2005/8/layout/list1"/>
    <dgm:cxn modelId="{40EE6B75-3D12-4916-8681-BF458608CC9D}" type="presParOf" srcId="{39D00481-2BD6-4518-8B4D-330937C5D1CC}" destId="{2569D0D3-D2F6-462D-9BC4-2184B64457EE}" srcOrd="8" destOrd="0" presId="urn:microsoft.com/office/officeart/2005/8/layout/list1"/>
    <dgm:cxn modelId="{FFC67E2F-FC6C-4089-BFF0-EC9102077077}" type="presParOf" srcId="{2569D0D3-D2F6-462D-9BC4-2184B64457EE}" destId="{A3768C05-5696-40F1-9E77-93752C4A67D7}" srcOrd="0" destOrd="0" presId="urn:microsoft.com/office/officeart/2005/8/layout/list1"/>
    <dgm:cxn modelId="{BDBE2BF3-CBAB-45BB-8409-24942B27BC3F}" type="presParOf" srcId="{2569D0D3-D2F6-462D-9BC4-2184B64457EE}" destId="{7C88AC4B-F7DA-4C8A-8076-EBE96484DFEF}" srcOrd="1" destOrd="0" presId="urn:microsoft.com/office/officeart/2005/8/layout/list1"/>
    <dgm:cxn modelId="{7C5CA8D9-597D-4175-9B11-00A14512162B}" type="presParOf" srcId="{39D00481-2BD6-4518-8B4D-330937C5D1CC}" destId="{9D92EFF4-920F-45AA-ADA8-D8E387BE70C2}" srcOrd="9" destOrd="0" presId="urn:microsoft.com/office/officeart/2005/8/layout/list1"/>
    <dgm:cxn modelId="{B7E23241-ED5E-4779-90EC-3987DFDFD78D}" type="presParOf" srcId="{39D00481-2BD6-4518-8B4D-330937C5D1CC}" destId="{7990D28A-DFF3-460A-A331-3A8573B44EA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6EEB26-2EFC-42B2-B513-1A58A471A73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EC0D1-7CED-426E-95A8-996403901E31}">
      <dgm:prSet phldrT="[Texto]" custT="1"/>
      <dgm:spPr/>
      <dgm:t>
        <a:bodyPr/>
        <a:lstStyle/>
        <a:p>
          <a:r>
            <a:rPr lang="es-ES" sz="2000" dirty="0" smtClean="0"/>
            <a:t>El establecimiento de Comedores Escolares es el instrumento de utiliza el PPSN </a:t>
          </a:r>
          <a:endParaRPr lang="es-ES" sz="2000" dirty="0"/>
        </a:p>
      </dgm:t>
    </dgm:pt>
    <dgm:pt modelId="{9EEC9788-713E-4B3A-9440-4C355754B323}" type="parTrans" cxnId="{79BA326E-F561-4739-A189-0D5AAA9B9E0E}">
      <dgm:prSet/>
      <dgm:spPr/>
      <dgm:t>
        <a:bodyPr/>
        <a:lstStyle/>
        <a:p>
          <a:endParaRPr lang="es-ES"/>
        </a:p>
      </dgm:t>
    </dgm:pt>
    <dgm:pt modelId="{1D761BF7-DF8B-4FB9-AD46-74A45C4C75C0}" type="sibTrans" cxnId="{79BA326E-F561-4739-A189-0D5AAA9B9E0E}">
      <dgm:prSet/>
      <dgm:spPr/>
      <dgm:t>
        <a:bodyPr/>
        <a:lstStyle/>
        <a:p>
          <a:endParaRPr lang="es-ES"/>
        </a:p>
      </dgm:t>
    </dgm:pt>
    <dgm:pt modelId="{5804DEEF-0663-4D07-89B7-49C3BD9AE3E5}">
      <dgm:prSet phldrT="[Texto]" custT="1"/>
      <dgm:spPr/>
      <dgm:t>
        <a:bodyPr/>
        <a:lstStyle/>
        <a:p>
          <a:r>
            <a:rPr lang="es-ES" sz="2000" dirty="0" smtClean="0"/>
            <a:t>Uno de esos comedores será utilizado como ejemplo de aplicación de las </a:t>
          </a:r>
          <a:r>
            <a:rPr lang="es-ES" sz="2000" dirty="0" smtClean="0"/>
            <a:t>metodologías</a:t>
          </a:r>
          <a:endParaRPr lang="es-ES" sz="2000" dirty="0"/>
        </a:p>
      </dgm:t>
    </dgm:pt>
    <dgm:pt modelId="{C44CC8F5-7760-44D1-91BD-B7878281CC3C}" type="parTrans" cxnId="{957C941A-3BAE-49A9-8F47-0E9799019C99}">
      <dgm:prSet/>
      <dgm:spPr/>
      <dgm:t>
        <a:bodyPr/>
        <a:lstStyle/>
        <a:p>
          <a:endParaRPr lang="es-ES"/>
        </a:p>
      </dgm:t>
    </dgm:pt>
    <dgm:pt modelId="{CC06AF1C-6209-456F-95E2-C4071BD6466B}" type="sibTrans" cxnId="{957C941A-3BAE-49A9-8F47-0E9799019C99}">
      <dgm:prSet/>
      <dgm:spPr/>
      <dgm:t>
        <a:bodyPr/>
        <a:lstStyle/>
        <a:p>
          <a:endParaRPr lang="es-ES"/>
        </a:p>
      </dgm:t>
    </dgm:pt>
    <dgm:pt modelId="{4413F95C-5D60-446F-A869-E53D556FA306}">
      <dgm:prSet phldrT="[Texto]" custT="1"/>
      <dgm:spPr/>
      <dgm:t>
        <a:bodyPr/>
        <a:lstStyle/>
        <a:p>
          <a:r>
            <a:rPr lang="es-ES" sz="2000" dirty="0" smtClean="0"/>
            <a:t>Entre las varias alternativas de operación del comedor escolar, se escogerá una, </a:t>
          </a:r>
          <a:endParaRPr lang="es-ES" sz="2000" dirty="0"/>
        </a:p>
      </dgm:t>
    </dgm:pt>
    <dgm:pt modelId="{907E2B9E-447D-4178-B5D4-F7F3B85BB26B}" type="parTrans" cxnId="{02E22BCF-D1B9-4156-90A0-D4C62F99E4A9}">
      <dgm:prSet/>
      <dgm:spPr/>
      <dgm:t>
        <a:bodyPr/>
        <a:lstStyle/>
        <a:p>
          <a:endParaRPr lang="es-ES"/>
        </a:p>
      </dgm:t>
    </dgm:pt>
    <dgm:pt modelId="{346599CF-0EAC-4DD5-8449-078A7879AD93}" type="sibTrans" cxnId="{02E22BCF-D1B9-4156-90A0-D4C62F99E4A9}">
      <dgm:prSet/>
      <dgm:spPr/>
      <dgm:t>
        <a:bodyPr/>
        <a:lstStyle/>
        <a:p>
          <a:endParaRPr lang="es-ES"/>
        </a:p>
      </dgm:t>
    </dgm:pt>
    <dgm:pt modelId="{51143C68-1F64-4905-8496-5581C9A3FBAC}" type="pres">
      <dgm:prSet presAssocID="{AD6EEB26-2EFC-42B2-B513-1A58A471A73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E496B98-B9EC-471E-AB6B-4235054C0365}" type="pres">
      <dgm:prSet presAssocID="{431EC0D1-7CED-426E-95A8-996403901E31}" presName="composite" presStyleCnt="0"/>
      <dgm:spPr/>
    </dgm:pt>
    <dgm:pt modelId="{FF36A63D-79DF-4823-B12F-29FE316D899B}" type="pres">
      <dgm:prSet presAssocID="{431EC0D1-7CED-426E-95A8-996403901E31}" presName="Parent1" presStyleLbl="node1" presStyleIdx="0" presStyleCnt="6" custScaleX="244862" custScaleY="1156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0D16F5-5EB2-407D-A1DA-BD16777F0B9C}" type="pres">
      <dgm:prSet presAssocID="{431EC0D1-7CED-426E-95A8-996403901E3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D366C7-446D-478D-8A5C-7C4064FA5F47}" type="pres">
      <dgm:prSet presAssocID="{431EC0D1-7CED-426E-95A8-996403901E31}" presName="BalanceSpacing" presStyleCnt="0"/>
      <dgm:spPr/>
    </dgm:pt>
    <dgm:pt modelId="{61834648-5B99-491A-BD92-7ED05571026D}" type="pres">
      <dgm:prSet presAssocID="{431EC0D1-7CED-426E-95A8-996403901E31}" presName="BalanceSpacing1" presStyleCnt="0"/>
      <dgm:spPr/>
    </dgm:pt>
    <dgm:pt modelId="{0B3832A9-D882-482D-8245-E27349559C43}" type="pres">
      <dgm:prSet presAssocID="{1D761BF7-DF8B-4FB9-AD46-74A45C4C75C0}" presName="Accent1Text" presStyleLbl="node1" presStyleIdx="1" presStyleCnt="6" custScaleX="68211" custScaleY="87049" custLinFactNeighborX="-21589"/>
      <dgm:spPr/>
      <dgm:t>
        <a:bodyPr/>
        <a:lstStyle/>
        <a:p>
          <a:endParaRPr lang="es-ES"/>
        </a:p>
      </dgm:t>
    </dgm:pt>
    <dgm:pt modelId="{F825C37E-DB54-4D9F-9899-24CBA81D9084}" type="pres">
      <dgm:prSet presAssocID="{1D761BF7-DF8B-4FB9-AD46-74A45C4C75C0}" presName="spaceBetweenRectangles" presStyleCnt="0"/>
      <dgm:spPr/>
    </dgm:pt>
    <dgm:pt modelId="{9F94256D-C637-4916-9A69-DD42887F311C}" type="pres">
      <dgm:prSet presAssocID="{5804DEEF-0663-4D07-89B7-49C3BD9AE3E5}" presName="composite" presStyleCnt="0"/>
      <dgm:spPr/>
    </dgm:pt>
    <dgm:pt modelId="{75C17F47-0871-423B-B41F-3F3A08AA578A}" type="pres">
      <dgm:prSet presAssocID="{5804DEEF-0663-4D07-89B7-49C3BD9AE3E5}" presName="Parent1" presStyleLbl="node1" presStyleIdx="2" presStyleCnt="6" custScaleX="243085" custScaleY="126076" custLinFactNeighborX="-21009" custLinFactNeighborY="-103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FADFC6-F380-48EA-9E81-EE4000FAFFA4}" type="pres">
      <dgm:prSet presAssocID="{5804DEEF-0663-4D07-89B7-49C3BD9AE3E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831AA5-21C0-4D29-82B2-514274CDD062}" type="pres">
      <dgm:prSet presAssocID="{5804DEEF-0663-4D07-89B7-49C3BD9AE3E5}" presName="BalanceSpacing" presStyleCnt="0"/>
      <dgm:spPr/>
    </dgm:pt>
    <dgm:pt modelId="{116E5AC0-E42D-4B00-9CDB-9B4AE0193471}" type="pres">
      <dgm:prSet presAssocID="{5804DEEF-0663-4D07-89B7-49C3BD9AE3E5}" presName="BalanceSpacing1" presStyleCnt="0"/>
      <dgm:spPr/>
    </dgm:pt>
    <dgm:pt modelId="{F094FEC0-DC41-4C85-A2F5-753F00FECEB0}" type="pres">
      <dgm:prSet presAssocID="{CC06AF1C-6209-456F-95E2-C4071BD6466B}" presName="Accent1Text" presStyleLbl="node1" presStyleIdx="3" presStyleCnt="6" custLinFactNeighborX="56465" custLinFactNeighborY="-10581"/>
      <dgm:spPr/>
      <dgm:t>
        <a:bodyPr/>
        <a:lstStyle/>
        <a:p>
          <a:endParaRPr lang="es-ES"/>
        </a:p>
      </dgm:t>
    </dgm:pt>
    <dgm:pt modelId="{AF38AF41-DF97-4FC6-B4B4-1F1ED4DB9FEE}" type="pres">
      <dgm:prSet presAssocID="{CC06AF1C-6209-456F-95E2-C4071BD6466B}" presName="spaceBetweenRectangles" presStyleCnt="0"/>
      <dgm:spPr/>
    </dgm:pt>
    <dgm:pt modelId="{21D92AC0-30E3-4F23-94C1-88F88182F131}" type="pres">
      <dgm:prSet presAssocID="{4413F95C-5D60-446F-A869-E53D556FA306}" presName="composite" presStyleCnt="0"/>
      <dgm:spPr/>
    </dgm:pt>
    <dgm:pt modelId="{39A0918B-5E1A-4F6E-AE5E-9F3F9A5245D4}" type="pres">
      <dgm:prSet presAssocID="{4413F95C-5D60-446F-A869-E53D556FA306}" presName="Parent1" presStyleLbl="node1" presStyleIdx="4" presStyleCnt="6" custScaleX="229655" custScaleY="121217" custLinFactNeighborX="45226" custLinFactNeighborY="-254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7EDF2E-0238-4927-9DD5-9888D48EB630}" type="pres">
      <dgm:prSet presAssocID="{4413F95C-5D60-446F-A869-E53D556FA30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C635AC-DEEE-4D72-AE6A-52780E31E312}" type="pres">
      <dgm:prSet presAssocID="{4413F95C-5D60-446F-A869-E53D556FA306}" presName="BalanceSpacing" presStyleCnt="0"/>
      <dgm:spPr/>
    </dgm:pt>
    <dgm:pt modelId="{1EDA7FCD-5903-4CF9-8F1F-DC951DF34FF8}" type="pres">
      <dgm:prSet presAssocID="{4413F95C-5D60-446F-A869-E53D556FA306}" presName="BalanceSpacing1" presStyleCnt="0"/>
      <dgm:spPr/>
    </dgm:pt>
    <dgm:pt modelId="{83F38BA7-3D89-4DAD-AF20-20219AE40D11}" type="pres">
      <dgm:prSet presAssocID="{346599CF-0EAC-4DD5-8449-078A7879AD93}" presName="Accent1Text" presStyleLbl="node1" presStyleIdx="5" presStyleCnt="6" custLinFactNeighborX="-6081" custLinFactNeighborY="-7411"/>
      <dgm:spPr/>
      <dgm:t>
        <a:bodyPr/>
        <a:lstStyle/>
        <a:p>
          <a:endParaRPr lang="es-ES"/>
        </a:p>
      </dgm:t>
    </dgm:pt>
  </dgm:ptLst>
  <dgm:cxnLst>
    <dgm:cxn modelId="{89275D08-11D9-4BD0-BB99-6C501322BD54}" type="presOf" srcId="{4413F95C-5D60-446F-A869-E53D556FA306}" destId="{39A0918B-5E1A-4F6E-AE5E-9F3F9A5245D4}" srcOrd="0" destOrd="0" presId="urn:microsoft.com/office/officeart/2008/layout/AlternatingHexagons"/>
    <dgm:cxn modelId="{79BA326E-F561-4739-A189-0D5AAA9B9E0E}" srcId="{AD6EEB26-2EFC-42B2-B513-1A58A471A73A}" destId="{431EC0D1-7CED-426E-95A8-996403901E31}" srcOrd="0" destOrd="0" parTransId="{9EEC9788-713E-4B3A-9440-4C355754B323}" sibTransId="{1D761BF7-DF8B-4FB9-AD46-74A45C4C75C0}"/>
    <dgm:cxn modelId="{31BEC472-E378-4494-BEA1-AFB677B1C81B}" type="presOf" srcId="{1D761BF7-DF8B-4FB9-AD46-74A45C4C75C0}" destId="{0B3832A9-D882-482D-8245-E27349559C43}" srcOrd="0" destOrd="0" presId="urn:microsoft.com/office/officeart/2008/layout/AlternatingHexagons"/>
    <dgm:cxn modelId="{762CB5BE-CE1B-4A4C-9A46-E61D2EFEC6A8}" type="presOf" srcId="{431EC0D1-7CED-426E-95A8-996403901E31}" destId="{FF36A63D-79DF-4823-B12F-29FE316D899B}" srcOrd="0" destOrd="0" presId="urn:microsoft.com/office/officeart/2008/layout/AlternatingHexagons"/>
    <dgm:cxn modelId="{9B3BD875-81E8-4089-A275-49CEBED8F86C}" type="presOf" srcId="{5804DEEF-0663-4D07-89B7-49C3BD9AE3E5}" destId="{75C17F47-0871-423B-B41F-3F3A08AA578A}" srcOrd="0" destOrd="0" presId="urn:microsoft.com/office/officeart/2008/layout/AlternatingHexagons"/>
    <dgm:cxn modelId="{02E22BCF-D1B9-4156-90A0-D4C62F99E4A9}" srcId="{AD6EEB26-2EFC-42B2-B513-1A58A471A73A}" destId="{4413F95C-5D60-446F-A869-E53D556FA306}" srcOrd="2" destOrd="0" parTransId="{907E2B9E-447D-4178-B5D4-F7F3B85BB26B}" sibTransId="{346599CF-0EAC-4DD5-8449-078A7879AD93}"/>
    <dgm:cxn modelId="{957C941A-3BAE-49A9-8F47-0E9799019C99}" srcId="{AD6EEB26-2EFC-42B2-B513-1A58A471A73A}" destId="{5804DEEF-0663-4D07-89B7-49C3BD9AE3E5}" srcOrd="1" destOrd="0" parTransId="{C44CC8F5-7760-44D1-91BD-B7878281CC3C}" sibTransId="{CC06AF1C-6209-456F-95E2-C4071BD6466B}"/>
    <dgm:cxn modelId="{003660E0-E2FF-4EA2-8407-1CD4D7625E1F}" type="presOf" srcId="{CC06AF1C-6209-456F-95E2-C4071BD6466B}" destId="{F094FEC0-DC41-4C85-A2F5-753F00FECEB0}" srcOrd="0" destOrd="0" presId="urn:microsoft.com/office/officeart/2008/layout/AlternatingHexagons"/>
    <dgm:cxn modelId="{342AC118-E34B-4E62-8545-5506ACD3B696}" type="presOf" srcId="{346599CF-0EAC-4DD5-8449-078A7879AD93}" destId="{83F38BA7-3D89-4DAD-AF20-20219AE40D11}" srcOrd="0" destOrd="0" presId="urn:microsoft.com/office/officeart/2008/layout/AlternatingHexagons"/>
    <dgm:cxn modelId="{839653DD-A875-416E-9B0C-28BDE876EA75}" type="presOf" srcId="{AD6EEB26-2EFC-42B2-B513-1A58A471A73A}" destId="{51143C68-1F64-4905-8496-5581C9A3FBAC}" srcOrd="0" destOrd="0" presId="urn:microsoft.com/office/officeart/2008/layout/AlternatingHexagons"/>
    <dgm:cxn modelId="{708B05C1-14B3-43E4-AC93-896898D047F2}" type="presParOf" srcId="{51143C68-1F64-4905-8496-5581C9A3FBAC}" destId="{2E496B98-B9EC-471E-AB6B-4235054C0365}" srcOrd="0" destOrd="0" presId="urn:microsoft.com/office/officeart/2008/layout/AlternatingHexagons"/>
    <dgm:cxn modelId="{23AFE62C-CB7D-4883-AF08-689AE20523C6}" type="presParOf" srcId="{2E496B98-B9EC-471E-AB6B-4235054C0365}" destId="{FF36A63D-79DF-4823-B12F-29FE316D899B}" srcOrd="0" destOrd="0" presId="urn:microsoft.com/office/officeart/2008/layout/AlternatingHexagons"/>
    <dgm:cxn modelId="{CF65DC4C-6D38-43CF-A211-C5D6942C509A}" type="presParOf" srcId="{2E496B98-B9EC-471E-AB6B-4235054C0365}" destId="{CE0D16F5-5EB2-407D-A1DA-BD16777F0B9C}" srcOrd="1" destOrd="0" presId="urn:microsoft.com/office/officeart/2008/layout/AlternatingHexagons"/>
    <dgm:cxn modelId="{745D7E33-CA0E-4E4E-8F2B-4603EBD85E78}" type="presParOf" srcId="{2E496B98-B9EC-471E-AB6B-4235054C0365}" destId="{D8D366C7-446D-478D-8A5C-7C4064FA5F47}" srcOrd="2" destOrd="0" presId="urn:microsoft.com/office/officeart/2008/layout/AlternatingHexagons"/>
    <dgm:cxn modelId="{93D4F814-D767-4E36-82E0-018254B97311}" type="presParOf" srcId="{2E496B98-B9EC-471E-AB6B-4235054C0365}" destId="{61834648-5B99-491A-BD92-7ED05571026D}" srcOrd="3" destOrd="0" presId="urn:microsoft.com/office/officeart/2008/layout/AlternatingHexagons"/>
    <dgm:cxn modelId="{325641B6-6B39-479B-A1DA-270AA1F0600F}" type="presParOf" srcId="{2E496B98-B9EC-471E-AB6B-4235054C0365}" destId="{0B3832A9-D882-482D-8245-E27349559C43}" srcOrd="4" destOrd="0" presId="urn:microsoft.com/office/officeart/2008/layout/AlternatingHexagons"/>
    <dgm:cxn modelId="{ADB71553-BEFF-45BE-A1C4-0AFD92575835}" type="presParOf" srcId="{51143C68-1F64-4905-8496-5581C9A3FBAC}" destId="{F825C37E-DB54-4D9F-9899-24CBA81D9084}" srcOrd="1" destOrd="0" presId="urn:microsoft.com/office/officeart/2008/layout/AlternatingHexagons"/>
    <dgm:cxn modelId="{8B45DB1B-551E-4019-A772-4BE45AC98141}" type="presParOf" srcId="{51143C68-1F64-4905-8496-5581C9A3FBAC}" destId="{9F94256D-C637-4916-9A69-DD42887F311C}" srcOrd="2" destOrd="0" presId="urn:microsoft.com/office/officeart/2008/layout/AlternatingHexagons"/>
    <dgm:cxn modelId="{00C718F5-9A36-4A8D-A510-F590BE436C3C}" type="presParOf" srcId="{9F94256D-C637-4916-9A69-DD42887F311C}" destId="{75C17F47-0871-423B-B41F-3F3A08AA578A}" srcOrd="0" destOrd="0" presId="urn:microsoft.com/office/officeart/2008/layout/AlternatingHexagons"/>
    <dgm:cxn modelId="{82BA39CA-C8C4-465F-A623-7D1FA82EB280}" type="presParOf" srcId="{9F94256D-C637-4916-9A69-DD42887F311C}" destId="{48FADFC6-F380-48EA-9E81-EE4000FAFFA4}" srcOrd="1" destOrd="0" presId="urn:microsoft.com/office/officeart/2008/layout/AlternatingHexagons"/>
    <dgm:cxn modelId="{786EE8F1-77A8-45BA-9487-65AB0205A604}" type="presParOf" srcId="{9F94256D-C637-4916-9A69-DD42887F311C}" destId="{09831AA5-21C0-4D29-82B2-514274CDD062}" srcOrd="2" destOrd="0" presId="urn:microsoft.com/office/officeart/2008/layout/AlternatingHexagons"/>
    <dgm:cxn modelId="{AFDFEAA6-1D22-4402-9DF6-5325C5B8D00F}" type="presParOf" srcId="{9F94256D-C637-4916-9A69-DD42887F311C}" destId="{116E5AC0-E42D-4B00-9CDB-9B4AE0193471}" srcOrd="3" destOrd="0" presId="urn:microsoft.com/office/officeart/2008/layout/AlternatingHexagons"/>
    <dgm:cxn modelId="{2C0586DA-F085-4B29-B92C-A1A638A6BEB2}" type="presParOf" srcId="{9F94256D-C637-4916-9A69-DD42887F311C}" destId="{F094FEC0-DC41-4C85-A2F5-753F00FECEB0}" srcOrd="4" destOrd="0" presId="urn:microsoft.com/office/officeart/2008/layout/AlternatingHexagons"/>
    <dgm:cxn modelId="{2561BCD3-8791-405F-BDAC-40D59B4A6DF7}" type="presParOf" srcId="{51143C68-1F64-4905-8496-5581C9A3FBAC}" destId="{AF38AF41-DF97-4FC6-B4B4-1F1ED4DB9FEE}" srcOrd="3" destOrd="0" presId="urn:microsoft.com/office/officeart/2008/layout/AlternatingHexagons"/>
    <dgm:cxn modelId="{FF794747-E483-4246-8533-F9DC8636B773}" type="presParOf" srcId="{51143C68-1F64-4905-8496-5581C9A3FBAC}" destId="{21D92AC0-30E3-4F23-94C1-88F88182F131}" srcOrd="4" destOrd="0" presId="urn:microsoft.com/office/officeart/2008/layout/AlternatingHexagons"/>
    <dgm:cxn modelId="{19E50A9C-FB5B-46D2-A67C-28717424105E}" type="presParOf" srcId="{21D92AC0-30E3-4F23-94C1-88F88182F131}" destId="{39A0918B-5E1A-4F6E-AE5E-9F3F9A5245D4}" srcOrd="0" destOrd="0" presId="urn:microsoft.com/office/officeart/2008/layout/AlternatingHexagons"/>
    <dgm:cxn modelId="{0DECFEA7-482E-4BF5-BEF5-E6B9D28852C3}" type="presParOf" srcId="{21D92AC0-30E3-4F23-94C1-88F88182F131}" destId="{347EDF2E-0238-4927-9DD5-9888D48EB630}" srcOrd="1" destOrd="0" presId="urn:microsoft.com/office/officeart/2008/layout/AlternatingHexagons"/>
    <dgm:cxn modelId="{0AD70CFF-0193-4BBB-B4B4-7F0938024226}" type="presParOf" srcId="{21D92AC0-30E3-4F23-94C1-88F88182F131}" destId="{A4C635AC-DEEE-4D72-AE6A-52780E31E312}" srcOrd="2" destOrd="0" presId="urn:microsoft.com/office/officeart/2008/layout/AlternatingHexagons"/>
    <dgm:cxn modelId="{9255C26F-D031-463C-90F9-A5FBF245B564}" type="presParOf" srcId="{21D92AC0-30E3-4F23-94C1-88F88182F131}" destId="{1EDA7FCD-5903-4CF9-8F1F-DC951DF34FF8}" srcOrd="3" destOrd="0" presId="urn:microsoft.com/office/officeart/2008/layout/AlternatingHexagons"/>
    <dgm:cxn modelId="{A7E3DC38-BB27-4AA1-9B24-CA950ED43B3E}" type="presParOf" srcId="{21D92AC0-30E3-4F23-94C1-88F88182F131}" destId="{83F38BA7-3D89-4DAD-AF20-20219AE40D11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77C02B22-804F-4F54-B763-2B3A86B3D51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996B455-AF76-4066-89EC-BEE5E051457E}">
      <dgm:prSet phldrT="[Texto]" custT="1"/>
      <dgm:spPr/>
      <dgm:t>
        <a:bodyPr/>
        <a:lstStyle/>
        <a:p>
          <a:r>
            <a:rPr lang="es-ES" sz="2000" b="1" dirty="0" smtClean="0"/>
            <a:t>1</a:t>
          </a:r>
          <a:r>
            <a:rPr lang="es-ES" sz="2000" dirty="0" smtClean="0"/>
            <a:t>.</a:t>
          </a:r>
          <a:r>
            <a:rPr lang="es-MX" sz="2000" dirty="0" smtClean="0"/>
            <a:t>México, debe considerar esta experiencia a fin de evitar se ejecute un proyecto o programa parecido a éste empleando una </a:t>
          </a:r>
          <a:r>
            <a:rPr lang="es-MX" sz="2000" dirty="0" smtClean="0"/>
            <a:t>metodología</a:t>
          </a:r>
          <a:endParaRPr lang="es-ES" sz="2000" dirty="0"/>
        </a:p>
      </dgm:t>
    </dgm:pt>
    <dgm:pt modelId="{C612E5D1-C860-4740-8C4A-B7002E50AF20}" type="parTrans" cxnId="{4FDEC177-04F9-4271-B9B6-300E5D030C21}">
      <dgm:prSet/>
      <dgm:spPr/>
      <dgm:t>
        <a:bodyPr/>
        <a:lstStyle/>
        <a:p>
          <a:endParaRPr lang="es-ES"/>
        </a:p>
      </dgm:t>
    </dgm:pt>
    <dgm:pt modelId="{0B5E9693-0C05-402F-98A6-746A4DBC4F2A}" type="sibTrans" cxnId="{4FDEC177-04F9-4271-B9B6-300E5D030C21}">
      <dgm:prSet/>
      <dgm:spPr/>
      <dgm:t>
        <a:bodyPr/>
        <a:lstStyle/>
        <a:p>
          <a:endParaRPr lang="es-ES"/>
        </a:p>
      </dgm:t>
    </dgm:pt>
    <dgm:pt modelId="{BB334C0F-241A-4250-9513-4DFF13F6E541}">
      <dgm:prSet phldrT="[Texto]" custT="1"/>
      <dgm:spPr/>
      <dgm:t>
        <a:bodyPr/>
        <a:lstStyle/>
        <a:p>
          <a:r>
            <a:rPr lang="es-MX" sz="2400" dirty="0" smtClean="0"/>
            <a:t>que </a:t>
          </a:r>
          <a:r>
            <a:rPr lang="es-MX" sz="2400" dirty="0" smtClean="0"/>
            <a:t>no segregue a la comunidad donde se ha aplicado.</a:t>
          </a:r>
          <a:endParaRPr lang="es-ES" sz="2400" dirty="0"/>
        </a:p>
      </dgm:t>
    </dgm:pt>
    <dgm:pt modelId="{0168D808-9E75-48FF-A77E-7751CF13DED3}" type="parTrans" cxnId="{5F445D87-D935-47EF-ADCD-E4BD15291C7B}">
      <dgm:prSet/>
      <dgm:spPr/>
      <dgm:t>
        <a:bodyPr/>
        <a:lstStyle/>
        <a:p>
          <a:endParaRPr lang="es-ES"/>
        </a:p>
      </dgm:t>
    </dgm:pt>
    <dgm:pt modelId="{E12864F8-523D-4B5E-8812-3456D4ADA648}" type="sibTrans" cxnId="{5F445D87-D935-47EF-ADCD-E4BD15291C7B}">
      <dgm:prSet/>
      <dgm:spPr/>
      <dgm:t>
        <a:bodyPr/>
        <a:lstStyle/>
        <a:p>
          <a:endParaRPr lang="es-ES"/>
        </a:p>
      </dgm:t>
    </dgm:pt>
    <dgm:pt modelId="{5AB43809-6231-4AEB-812F-0DEDE658B69D}">
      <dgm:prSet phldrT="[Texto]" custT="1"/>
      <dgm:spPr/>
      <dgm:t>
        <a:bodyPr/>
        <a:lstStyle/>
        <a:p>
          <a:r>
            <a:rPr lang="es-ES" sz="2800" b="1" dirty="0" smtClean="0"/>
            <a:t>2</a:t>
          </a:r>
          <a:r>
            <a:rPr lang="es-ES" sz="2800" dirty="0" smtClean="0"/>
            <a:t>. </a:t>
          </a:r>
          <a:r>
            <a:rPr lang="es-MX" sz="2800" dirty="0" smtClean="0"/>
            <a:t>Transformar la metodología de la focalización por otra de proyección social </a:t>
          </a:r>
          <a:endParaRPr lang="es-ES" sz="2800" dirty="0"/>
        </a:p>
      </dgm:t>
    </dgm:pt>
    <dgm:pt modelId="{512AC198-F321-4FAB-ADFC-4B54D1A584A2}" type="parTrans" cxnId="{889D0FBB-412F-47D0-808F-AED5D15FB408}">
      <dgm:prSet/>
      <dgm:spPr/>
      <dgm:t>
        <a:bodyPr/>
        <a:lstStyle/>
        <a:p>
          <a:endParaRPr lang="es-ES"/>
        </a:p>
      </dgm:t>
    </dgm:pt>
    <dgm:pt modelId="{8259168B-310B-47D8-BA43-3BA8E86519D7}" type="sibTrans" cxnId="{889D0FBB-412F-47D0-808F-AED5D15FB408}">
      <dgm:prSet/>
      <dgm:spPr/>
      <dgm:t>
        <a:bodyPr/>
        <a:lstStyle/>
        <a:p>
          <a:endParaRPr lang="es-ES"/>
        </a:p>
      </dgm:t>
    </dgm:pt>
    <dgm:pt modelId="{7D21036C-E583-461B-A2FD-A26406C7FA4D}" type="pres">
      <dgm:prSet presAssocID="{77C02B22-804F-4F54-B763-2B3A86B3D51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02908E-3A64-4B42-8564-C89DB781E6AD}" type="pres">
      <dgm:prSet presAssocID="{8996B455-AF76-4066-89EC-BEE5E051457E}" presName="dummy" presStyleCnt="0"/>
      <dgm:spPr/>
    </dgm:pt>
    <dgm:pt modelId="{581DE555-E238-4494-8D03-14B957D0C7C7}" type="pres">
      <dgm:prSet presAssocID="{8996B455-AF76-4066-89EC-BEE5E051457E}" presName="node" presStyleLbl="revTx" presStyleIdx="0" presStyleCnt="3" custScaleX="1897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D9382E-546B-44FF-ABFA-D4EB7C47339B}" type="pres">
      <dgm:prSet presAssocID="{0B5E9693-0C05-402F-98A6-746A4DBC4F2A}" presName="sibTrans" presStyleLbl="node1" presStyleIdx="0" presStyleCnt="3" custLinFactNeighborX="12209"/>
      <dgm:spPr/>
      <dgm:t>
        <a:bodyPr/>
        <a:lstStyle/>
        <a:p>
          <a:endParaRPr lang="es-ES"/>
        </a:p>
      </dgm:t>
    </dgm:pt>
    <dgm:pt modelId="{6ADE3F84-BAFE-484F-8198-855CED50E9BC}" type="pres">
      <dgm:prSet presAssocID="{5AB43809-6231-4AEB-812F-0DEDE658B69D}" presName="dummy" presStyleCnt="0"/>
      <dgm:spPr/>
    </dgm:pt>
    <dgm:pt modelId="{080DA439-C578-4AB3-B6E1-C4113A9C037E}" type="pres">
      <dgm:prSet presAssocID="{5AB43809-6231-4AEB-812F-0DEDE658B69D}" presName="node" presStyleLbl="revTx" presStyleIdx="1" presStyleCnt="3" custScaleX="1675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A04C61-9D4C-41E6-BB9E-85370BCCF67E}" type="pres">
      <dgm:prSet presAssocID="{8259168B-310B-47D8-BA43-3BA8E86519D7}" presName="sibTrans" presStyleLbl="node1" presStyleIdx="1" presStyleCnt="3"/>
      <dgm:spPr/>
    </dgm:pt>
    <dgm:pt modelId="{F920D00F-70FB-42F7-8BC4-7BBB5F863AE8}" type="pres">
      <dgm:prSet presAssocID="{BB334C0F-241A-4250-9513-4DFF13F6E541}" presName="dummy" presStyleCnt="0"/>
      <dgm:spPr/>
    </dgm:pt>
    <dgm:pt modelId="{1BF6E367-7E3C-4D38-94F1-3F215E06FE5A}" type="pres">
      <dgm:prSet presAssocID="{BB334C0F-241A-4250-9513-4DFF13F6E541}" presName="node" presStyleLbl="revTx" presStyleIdx="2" presStyleCnt="3" custScaleX="119105" custRadScaleRad="109595" custRadScaleInc="-160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800A82-71B6-4A59-85C1-AB2F6EC15FC3}" type="pres">
      <dgm:prSet presAssocID="{E12864F8-523D-4B5E-8812-3456D4ADA648}" presName="sibTrans" presStyleLbl="node1" presStyleIdx="2" presStyleCnt="3" custLinFactNeighborX="-1351" custLinFactNeighborY="-5626"/>
      <dgm:spPr/>
      <dgm:t>
        <a:bodyPr/>
        <a:lstStyle/>
        <a:p>
          <a:endParaRPr lang="es-ES"/>
        </a:p>
      </dgm:t>
    </dgm:pt>
  </dgm:ptLst>
  <dgm:cxnLst>
    <dgm:cxn modelId="{5F445D87-D935-47EF-ADCD-E4BD15291C7B}" srcId="{77C02B22-804F-4F54-B763-2B3A86B3D517}" destId="{BB334C0F-241A-4250-9513-4DFF13F6E541}" srcOrd="2" destOrd="0" parTransId="{0168D808-9E75-48FF-A77E-7751CF13DED3}" sibTransId="{E12864F8-523D-4B5E-8812-3456D4ADA648}"/>
    <dgm:cxn modelId="{889D0FBB-412F-47D0-808F-AED5D15FB408}" srcId="{77C02B22-804F-4F54-B763-2B3A86B3D517}" destId="{5AB43809-6231-4AEB-812F-0DEDE658B69D}" srcOrd="1" destOrd="0" parTransId="{512AC198-F321-4FAB-ADFC-4B54D1A584A2}" sibTransId="{8259168B-310B-47D8-BA43-3BA8E86519D7}"/>
    <dgm:cxn modelId="{F5EBA084-60FC-4F4D-A2AA-8A61466FF234}" type="presOf" srcId="{BB334C0F-241A-4250-9513-4DFF13F6E541}" destId="{1BF6E367-7E3C-4D38-94F1-3F215E06FE5A}" srcOrd="0" destOrd="0" presId="urn:microsoft.com/office/officeart/2005/8/layout/cycle1"/>
    <dgm:cxn modelId="{CC53F7B9-FC16-4351-83E8-941F65A4824D}" type="presOf" srcId="{8259168B-310B-47D8-BA43-3BA8E86519D7}" destId="{DFA04C61-9D4C-41E6-BB9E-85370BCCF67E}" srcOrd="0" destOrd="0" presId="urn:microsoft.com/office/officeart/2005/8/layout/cycle1"/>
    <dgm:cxn modelId="{C20383BD-35FF-4887-8ED0-6C928E8AF031}" type="presOf" srcId="{8996B455-AF76-4066-89EC-BEE5E051457E}" destId="{581DE555-E238-4494-8D03-14B957D0C7C7}" srcOrd="0" destOrd="0" presId="urn:microsoft.com/office/officeart/2005/8/layout/cycle1"/>
    <dgm:cxn modelId="{B6180806-D566-4866-A8C2-FA2A6D0E53C6}" type="presOf" srcId="{5AB43809-6231-4AEB-812F-0DEDE658B69D}" destId="{080DA439-C578-4AB3-B6E1-C4113A9C037E}" srcOrd="0" destOrd="0" presId="urn:microsoft.com/office/officeart/2005/8/layout/cycle1"/>
    <dgm:cxn modelId="{3DADC019-64DC-43F1-8075-E2A2DC05EA22}" type="presOf" srcId="{77C02B22-804F-4F54-B763-2B3A86B3D517}" destId="{7D21036C-E583-461B-A2FD-A26406C7FA4D}" srcOrd="0" destOrd="0" presId="urn:microsoft.com/office/officeart/2005/8/layout/cycle1"/>
    <dgm:cxn modelId="{E60A8A6A-D186-4DDD-8D5F-BAC0290E5C4F}" type="presOf" srcId="{0B5E9693-0C05-402F-98A6-746A4DBC4F2A}" destId="{47D9382E-546B-44FF-ABFA-D4EB7C47339B}" srcOrd="0" destOrd="0" presId="urn:microsoft.com/office/officeart/2005/8/layout/cycle1"/>
    <dgm:cxn modelId="{A9EAE9A6-E110-494E-A00A-3190F2EA3D57}" type="presOf" srcId="{E12864F8-523D-4B5E-8812-3456D4ADA648}" destId="{20800A82-71B6-4A59-85C1-AB2F6EC15FC3}" srcOrd="0" destOrd="0" presId="urn:microsoft.com/office/officeart/2005/8/layout/cycle1"/>
    <dgm:cxn modelId="{4FDEC177-04F9-4271-B9B6-300E5D030C21}" srcId="{77C02B22-804F-4F54-B763-2B3A86B3D517}" destId="{8996B455-AF76-4066-89EC-BEE5E051457E}" srcOrd="0" destOrd="0" parTransId="{C612E5D1-C860-4740-8C4A-B7002E50AF20}" sibTransId="{0B5E9693-0C05-402F-98A6-746A4DBC4F2A}"/>
    <dgm:cxn modelId="{12163D0D-7586-4A41-AD96-191049A92BEB}" type="presParOf" srcId="{7D21036C-E583-461B-A2FD-A26406C7FA4D}" destId="{6D02908E-3A64-4B42-8564-C89DB781E6AD}" srcOrd="0" destOrd="0" presId="urn:microsoft.com/office/officeart/2005/8/layout/cycle1"/>
    <dgm:cxn modelId="{C049A813-10D2-44EE-9D1E-AB7B88B38EB3}" type="presParOf" srcId="{7D21036C-E583-461B-A2FD-A26406C7FA4D}" destId="{581DE555-E238-4494-8D03-14B957D0C7C7}" srcOrd="1" destOrd="0" presId="urn:microsoft.com/office/officeart/2005/8/layout/cycle1"/>
    <dgm:cxn modelId="{D78D4BCB-4B3C-40EB-8A27-F0E24239B467}" type="presParOf" srcId="{7D21036C-E583-461B-A2FD-A26406C7FA4D}" destId="{47D9382E-546B-44FF-ABFA-D4EB7C47339B}" srcOrd="2" destOrd="0" presId="urn:microsoft.com/office/officeart/2005/8/layout/cycle1"/>
    <dgm:cxn modelId="{EBCBC03D-1BD2-4271-89F2-CFE888FEAC5C}" type="presParOf" srcId="{7D21036C-E583-461B-A2FD-A26406C7FA4D}" destId="{6ADE3F84-BAFE-484F-8198-855CED50E9BC}" srcOrd="3" destOrd="0" presId="urn:microsoft.com/office/officeart/2005/8/layout/cycle1"/>
    <dgm:cxn modelId="{A939EE60-D75C-4343-9631-AF90572FBD85}" type="presParOf" srcId="{7D21036C-E583-461B-A2FD-A26406C7FA4D}" destId="{080DA439-C578-4AB3-B6E1-C4113A9C037E}" srcOrd="4" destOrd="0" presId="urn:microsoft.com/office/officeart/2005/8/layout/cycle1"/>
    <dgm:cxn modelId="{B5178783-9C58-4983-92D6-71C68C4CEB71}" type="presParOf" srcId="{7D21036C-E583-461B-A2FD-A26406C7FA4D}" destId="{DFA04C61-9D4C-41E6-BB9E-85370BCCF67E}" srcOrd="5" destOrd="0" presId="urn:microsoft.com/office/officeart/2005/8/layout/cycle1"/>
    <dgm:cxn modelId="{C2E230CA-50C9-4C3A-97CF-EE794695E1DF}" type="presParOf" srcId="{7D21036C-E583-461B-A2FD-A26406C7FA4D}" destId="{F920D00F-70FB-42F7-8BC4-7BBB5F863AE8}" srcOrd="6" destOrd="0" presId="urn:microsoft.com/office/officeart/2005/8/layout/cycle1"/>
    <dgm:cxn modelId="{0127B0B2-F449-4B3E-B58E-79EBA71F1FD2}" type="presParOf" srcId="{7D21036C-E583-461B-A2FD-A26406C7FA4D}" destId="{1BF6E367-7E3C-4D38-94F1-3F215E06FE5A}" srcOrd="7" destOrd="0" presId="urn:microsoft.com/office/officeart/2005/8/layout/cycle1"/>
    <dgm:cxn modelId="{01DB1444-A18E-4FC7-A38A-DF9A85203518}" type="presParOf" srcId="{7D21036C-E583-461B-A2FD-A26406C7FA4D}" destId="{20800A82-71B6-4A59-85C1-AB2F6EC15FC3}" srcOrd="8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344A66FE-BB79-45D1-BD35-4B9C30BC6963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15CC27B-F1F3-457F-B980-AB95B0F398E6}">
      <dgm:prSet phldrT="[Texto]" custT="1"/>
      <dgm:spPr/>
      <dgm:t>
        <a:bodyPr/>
        <a:lstStyle/>
        <a:p>
          <a:r>
            <a:rPr lang="es-ES" sz="2400" b="1" dirty="0" smtClean="0"/>
            <a:t>3</a:t>
          </a:r>
          <a:r>
            <a:rPr lang="es-ES" sz="2400" dirty="0" smtClean="0"/>
            <a:t>. </a:t>
          </a:r>
          <a:r>
            <a:rPr lang="es-MX" sz="2400" dirty="0" smtClean="0"/>
            <a:t>Dar a conocer en México, el criterio de evaluación social, de proyectos denominado: </a:t>
          </a:r>
          <a:endParaRPr lang="es-ES" sz="2400" dirty="0"/>
        </a:p>
      </dgm:t>
    </dgm:pt>
    <dgm:pt modelId="{B6F208FE-C2B8-403E-B8C1-19C022B38880}" type="parTrans" cxnId="{DD8169A9-5426-4B16-BC3B-2F0B18DDD5E4}">
      <dgm:prSet/>
      <dgm:spPr/>
      <dgm:t>
        <a:bodyPr/>
        <a:lstStyle/>
        <a:p>
          <a:endParaRPr lang="es-ES"/>
        </a:p>
      </dgm:t>
    </dgm:pt>
    <dgm:pt modelId="{8D5AF2BC-229E-4B85-B9B9-766DC483910C}" type="sibTrans" cxnId="{DD8169A9-5426-4B16-BC3B-2F0B18DDD5E4}">
      <dgm:prSet/>
      <dgm:spPr/>
      <dgm:t>
        <a:bodyPr/>
        <a:lstStyle/>
        <a:p>
          <a:endParaRPr lang="es-ES"/>
        </a:p>
      </dgm:t>
    </dgm:pt>
    <dgm:pt modelId="{21CC89D0-EF43-4CC8-970F-135C4C6012B7}">
      <dgm:prSet phldrT="[Texto]" custT="1"/>
      <dgm:spPr/>
      <dgm:t>
        <a:bodyPr/>
        <a:lstStyle/>
        <a:p>
          <a:r>
            <a:rPr lang="es-MX" sz="3200" dirty="0" smtClean="0"/>
            <a:t>Análisis Costo-Efectividad (ACE)</a:t>
          </a:r>
          <a:endParaRPr lang="es-ES" sz="3200" dirty="0"/>
        </a:p>
      </dgm:t>
    </dgm:pt>
    <dgm:pt modelId="{A34554B5-E1B3-4A85-BC71-9D1A9E693A28}" type="parTrans" cxnId="{D873504C-4C4B-4C0F-BCFE-7C2CB852DE29}">
      <dgm:prSet/>
      <dgm:spPr/>
      <dgm:t>
        <a:bodyPr/>
        <a:lstStyle/>
        <a:p>
          <a:endParaRPr lang="es-ES"/>
        </a:p>
      </dgm:t>
    </dgm:pt>
    <dgm:pt modelId="{FC712A73-9D9D-47FA-BB81-9006569E62AF}" type="sibTrans" cxnId="{D873504C-4C4B-4C0F-BCFE-7C2CB852DE29}">
      <dgm:prSet/>
      <dgm:spPr/>
      <dgm:t>
        <a:bodyPr/>
        <a:lstStyle/>
        <a:p>
          <a:endParaRPr lang="es-ES"/>
        </a:p>
      </dgm:t>
    </dgm:pt>
    <dgm:pt modelId="{11F4B6F4-175C-4411-94F1-DFB354B72BD5}">
      <dgm:prSet phldrT="[Texto]" custT="1"/>
      <dgm:spPr/>
      <dgm:t>
        <a:bodyPr/>
        <a:lstStyle/>
        <a:p>
          <a:r>
            <a:rPr lang="es-ES" sz="2400" b="1" dirty="0" smtClean="0"/>
            <a:t>4.</a:t>
          </a:r>
          <a:r>
            <a:rPr lang="es-ES" sz="2400" dirty="0" smtClean="0"/>
            <a:t> </a:t>
          </a:r>
          <a:r>
            <a:rPr lang="es-MX" sz="2400" dirty="0" smtClean="0"/>
            <a:t>Enseñar el ACE, en las Facultades de Economía de cualquier Universidad, </a:t>
          </a:r>
          <a:endParaRPr lang="es-ES" sz="2400" dirty="0"/>
        </a:p>
      </dgm:t>
    </dgm:pt>
    <dgm:pt modelId="{16FD713F-295D-4D54-A1D6-604763C66627}" type="parTrans" cxnId="{092B6053-8537-473C-982D-E4D9BABBBABE}">
      <dgm:prSet/>
      <dgm:spPr/>
      <dgm:t>
        <a:bodyPr/>
        <a:lstStyle/>
        <a:p>
          <a:endParaRPr lang="es-ES"/>
        </a:p>
      </dgm:t>
    </dgm:pt>
    <dgm:pt modelId="{AB668D81-84CB-4095-82A8-47D5C8EC0E59}" type="sibTrans" cxnId="{092B6053-8537-473C-982D-E4D9BABBBABE}">
      <dgm:prSet/>
      <dgm:spPr/>
      <dgm:t>
        <a:bodyPr/>
        <a:lstStyle/>
        <a:p>
          <a:endParaRPr lang="es-ES"/>
        </a:p>
      </dgm:t>
    </dgm:pt>
    <dgm:pt modelId="{EDF3428F-FF10-438C-8902-DB215D8A8047}">
      <dgm:prSet phldrT="[Texto]" custT="1"/>
      <dgm:spPr/>
      <dgm:t>
        <a:bodyPr/>
        <a:lstStyle/>
        <a:p>
          <a:r>
            <a:rPr lang="es-MX" sz="2400" dirty="0" smtClean="0"/>
            <a:t>en contraposición al criterio Costo Beneficio, utilizado para medir eficiencia, pero no impactos en la sociedad.</a:t>
          </a:r>
          <a:endParaRPr lang="es-ES" sz="2400" dirty="0"/>
        </a:p>
      </dgm:t>
    </dgm:pt>
    <dgm:pt modelId="{1A7C4C34-42B7-4E50-A2C5-FCD4803E85DA}" type="parTrans" cxnId="{8BAF1DBE-D253-40FC-BBE6-012E7CD18048}">
      <dgm:prSet/>
      <dgm:spPr/>
      <dgm:t>
        <a:bodyPr/>
        <a:lstStyle/>
        <a:p>
          <a:endParaRPr lang="es-ES"/>
        </a:p>
      </dgm:t>
    </dgm:pt>
    <dgm:pt modelId="{41F43175-DA55-44D4-80AE-AE8AFFF0D82F}" type="sibTrans" cxnId="{8BAF1DBE-D253-40FC-BBE6-012E7CD18048}">
      <dgm:prSet/>
      <dgm:spPr/>
      <dgm:t>
        <a:bodyPr/>
        <a:lstStyle/>
        <a:p>
          <a:endParaRPr lang="es-ES"/>
        </a:p>
      </dgm:t>
    </dgm:pt>
    <dgm:pt modelId="{69D8E8C6-9937-4FB5-BA10-DFBDD0BD666F}" type="pres">
      <dgm:prSet presAssocID="{344A66FE-BB79-45D1-BD35-4B9C30BC6963}" presName="Name0" presStyleCnt="0">
        <dgm:presLayoutVars>
          <dgm:dir/>
          <dgm:resizeHandles val="exact"/>
        </dgm:presLayoutVars>
      </dgm:prSet>
      <dgm:spPr/>
    </dgm:pt>
    <dgm:pt modelId="{41095BCA-9E15-4027-908A-35847DA95330}" type="pres">
      <dgm:prSet presAssocID="{B15CC27B-F1F3-457F-B980-AB95B0F398E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8A72B8-A7B4-428B-A3BF-0FF97044E239}" type="pres">
      <dgm:prSet presAssocID="{8D5AF2BC-229E-4B85-B9B9-766DC483910C}" presName="sibTrans" presStyleLbl="sibTrans1D1" presStyleIdx="0" presStyleCnt="3"/>
      <dgm:spPr/>
    </dgm:pt>
    <dgm:pt modelId="{780995F6-C757-42D8-96D1-A160C4F4552F}" type="pres">
      <dgm:prSet presAssocID="{8D5AF2BC-229E-4B85-B9B9-766DC483910C}" presName="connectorText" presStyleLbl="sibTrans1D1" presStyleIdx="0" presStyleCnt="3"/>
      <dgm:spPr/>
    </dgm:pt>
    <dgm:pt modelId="{F0B53E6B-7E6F-4790-9ACC-542255A9C8A6}" type="pres">
      <dgm:prSet presAssocID="{21CC89D0-EF43-4CC8-970F-135C4C6012B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652236-BF87-4923-AA05-598FA58EFB85}" type="pres">
      <dgm:prSet presAssocID="{FC712A73-9D9D-47FA-BB81-9006569E62AF}" presName="sibTrans" presStyleLbl="sibTrans1D1" presStyleIdx="1" presStyleCnt="3"/>
      <dgm:spPr/>
    </dgm:pt>
    <dgm:pt modelId="{A3D7D6BF-FEBA-498E-9212-2490D4B9EAEB}" type="pres">
      <dgm:prSet presAssocID="{FC712A73-9D9D-47FA-BB81-9006569E62AF}" presName="connectorText" presStyleLbl="sibTrans1D1" presStyleIdx="1" presStyleCnt="3"/>
      <dgm:spPr/>
    </dgm:pt>
    <dgm:pt modelId="{40B6CFB4-AA6C-4AD6-9F42-A8FC3FDAC777}" type="pres">
      <dgm:prSet presAssocID="{11F4B6F4-175C-4411-94F1-DFB354B72B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9B642A-4C51-45E0-A3B5-89C4C35C6F83}" type="pres">
      <dgm:prSet presAssocID="{AB668D81-84CB-4095-82A8-47D5C8EC0E59}" presName="sibTrans" presStyleLbl="sibTrans1D1" presStyleIdx="2" presStyleCnt="3"/>
      <dgm:spPr/>
    </dgm:pt>
    <dgm:pt modelId="{565BCD19-0FAC-4431-A5B7-AE58596BE3D5}" type="pres">
      <dgm:prSet presAssocID="{AB668D81-84CB-4095-82A8-47D5C8EC0E59}" presName="connectorText" presStyleLbl="sibTrans1D1" presStyleIdx="2" presStyleCnt="3"/>
      <dgm:spPr/>
    </dgm:pt>
    <dgm:pt modelId="{6A3961CD-8803-440D-BC19-350D52ECCDC0}" type="pres">
      <dgm:prSet presAssocID="{EDF3428F-FF10-438C-8902-DB215D8A804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4127796-89DD-45DB-99BC-F279C73628A0}" type="presOf" srcId="{11F4B6F4-175C-4411-94F1-DFB354B72BD5}" destId="{40B6CFB4-AA6C-4AD6-9F42-A8FC3FDAC777}" srcOrd="0" destOrd="0" presId="urn:microsoft.com/office/officeart/2005/8/layout/bProcess3"/>
    <dgm:cxn modelId="{0A780155-1EBE-4EC5-B59F-BF4EEA1CBAE6}" type="presOf" srcId="{AB668D81-84CB-4095-82A8-47D5C8EC0E59}" destId="{565BCD19-0FAC-4431-A5B7-AE58596BE3D5}" srcOrd="1" destOrd="0" presId="urn:microsoft.com/office/officeart/2005/8/layout/bProcess3"/>
    <dgm:cxn modelId="{651A6614-8B3D-4B2A-8477-9CB056FD3AD9}" type="presOf" srcId="{FC712A73-9D9D-47FA-BB81-9006569E62AF}" destId="{B1652236-BF87-4923-AA05-598FA58EFB85}" srcOrd="0" destOrd="0" presId="urn:microsoft.com/office/officeart/2005/8/layout/bProcess3"/>
    <dgm:cxn modelId="{73178E35-E2B0-4CED-90BB-BEAE4FB45FE9}" type="presOf" srcId="{FC712A73-9D9D-47FA-BB81-9006569E62AF}" destId="{A3D7D6BF-FEBA-498E-9212-2490D4B9EAEB}" srcOrd="1" destOrd="0" presId="urn:microsoft.com/office/officeart/2005/8/layout/bProcess3"/>
    <dgm:cxn modelId="{E8B58322-5BC4-44C8-A21C-BD5C1C239B0F}" type="presOf" srcId="{21CC89D0-EF43-4CC8-970F-135C4C6012B7}" destId="{F0B53E6B-7E6F-4790-9ACC-542255A9C8A6}" srcOrd="0" destOrd="0" presId="urn:microsoft.com/office/officeart/2005/8/layout/bProcess3"/>
    <dgm:cxn modelId="{020AC602-6954-41FB-B488-089D5E575B9C}" type="presOf" srcId="{B15CC27B-F1F3-457F-B980-AB95B0F398E6}" destId="{41095BCA-9E15-4027-908A-35847DA95330}" srcOrd="0" destOrd="0" presId="urn:microsoft.com/office/officeart/2005/8/layout/bProcess3"/>
    <dgm:cxn modelId="{8BAF1DBE-D253-40FC-BBE6-012E7CD18048}" srcId="{344A66FE-BB79-45D1-BD35-4B9C30BC6963}" destId="{EDF3428F-FF10-438C-8902-DB215D8A8047}" srcOrd="3" destOrd="0" parTransId="{1A7C4C34-42B7-4E50-A2C5-FCD4803E85DA}" sibTransId="{41F43175-DA55-44D4-80AE-AE8AFFF0D82F}"/>
    <dgm:cxn modelId="{8503274F-DC2C-4FFB-9CDD-5F45ECF4CA08}" type="presOf" srcId="{8D5AF2BC-229E-4B85-B9B9-766DC483910C}" destId="{780995F6-C757-42D8-96D1-A160C4F4552F}" srcOrd="1" destOrd="0" presId="urn:microsoft.com/office/officeart/2005/8/layout/bProcess3"/>
    <dgm:cxn modelId="{D873504C-4C4B-4C0F-BCFE-7C2CB852DE29}" srcId="{344A66FE-BB79-45D1-BD35-4B9C30BC6963}" destId="{21CC89D0-EF43-4CC8-970F-135C4C6012B7}" srcOrd="1" destOrd="0" parTransId="{A34554B5-E1B3-4A85-BC71-9D1A9E693A28}" sibTransId="{FC712A73-9D9D-47FA-BB81-9006569E62AF}"/>
    <dgm:cxn modelId="{CF215960-D7FE-4C56-9E4F-0F133B22A0D1}" type="presOf" srcId="{EDF3428F-FF10-438C-8902-DB215D8A8047}" destId="{6A3961CD-8803-440D-BC19-350D52ECCDC0}" srcOrd="0" destOrd="0" presId="urn:microsoft.com/office/officeart/2005/8/layout/bProcess3"/>
    <dgm:cxn modelId="{062C3A3D-9855-40EB-A5EF-FE9AE95BB64D}" type="presOf" srcId="{344A66FE-BB79-45D1-BD35-4B9C30BC6963}" destId="{69D8E8C6-9937-4FB5-BA10-DFBDD0BD666F}" srcOrd="0" destOrd="0" presId="urn:microsoft.com/office/officeart/2005/8/layout/bProcess3"/>
    <dgm:cxn modelId="{67D2D7BD-B77C-4A0F-8086-56BEC2066319}" type="presOf" srcId="{8D5AF2BC-229E-4B85-B9B9-766DC483910C}" destId="{938A72B8-A7B4-428B-A3BF-0FF97044E239}" srcOrd="0" destOrd="0" presId="urn:microsoft.com/office/officeart/2005/8/layout/bProcess3"/>
    <dgm:cxn modelId="{092B6053-8537-473C-982D-E4D9BABBBABE}" srcId="{344A66FE-BB79-45D1-BD35-4B9C30BC6963}" destId="{11F4B6F4-175C-4411-94F1-DFB354B72BD5}" srcOrd="2" destOrd="0" parTransId="{16FD713F-295D-4D54-A1D6-604763C66627}" sibTransId="{AB668D81-84CB-4095-82A8-47D5C8EC0E59}"/>
    <dgm:cxn modelId="{4D10A2E2-4CB2-4D23-A207-C7AE663CBC83}" type="presOf" srcId="{AB668D81-84CB-4095-82A8-47D5C8EC0E59}" destId="{DF9B642A-4C51-45E0-A3B5-89C4C35C6F83}" srcOrd="0" destOrd="0" presId="urn:microsoft.com/office/officeart/2005/8/layout/bProcess3"/>
    <dgm:cxn modelId="{DD8169A9-5426-4B16-BC3B-2F0B18DDD5E4}" srcId="{344A66FE-BB79-45D1-BD35-4B9C30BC6963}" destId="{B15CC27B-F1F3-457F-B980-AB95B0F398E6}" srcOrd="0" destOrd="0" parTransId="{B6F208FE-C2B8-403E-B8C1-19C022B38880}" sibTransId="{8D5AF2BC-229E-4B85-B9B9-766DC483910C}"/>
    <dgm:cxn modelId="{C2E2F243-44CD-4263-BCAF-EF206401D9B8}" type="presParOf" srcId="{69D8E8C6-9937-4FB5-BA10-DFBDD0BD666F}" destId="{41095BCA-9E15-4027-908A-35847DA95330}" srcOrd="0" destOrd="0" presId="urn:microsoft.com/office/officeart/2005/8/layout/bProcess3"/>
    <dgm:cxn modelId="{45C34BFB-F822-4453-9A3D-2D5383857EF2}" type="presParOf" srcId="{69D8E8C6-9937-4FB5-BA10-DFBDD0BD666F}" destId="{938A72B8-A7B4-428B-A3BF-0FF97044E239}" srcOrd="1" destOrd="0" presId="urn:microsoft.com/office/officeart/2005/8/layout/bProcess3"/>
    <dgm:cxn modelId="{57378714-4277-41BB-B4E0-B0A1BE30537F}" type="presParOf" srcId="{938A72B8-A7B4-428B-A3BF-0FF97044E239}" destId="{780995F6-C757-42D8-96D1-A160C4F4552F}" srcOrd="0" destOrd="0" presId="urn:microsoft.com/office/officeart/2005/8/layout/bProcess3"/>
    <dgm:cxn modelId="{63B298CB-65C2-4387-8AEE-D21FD5822A88}" type="presParOf" srcId="{69D8E8C6-9937-4FB5-BA10-DFBDD0BD666F}" destId="{F0B53E6B-7E6F-4790-9ACC-542255A9C8A6}" srcOrd="2" destOrd="0" presId="urn:microsoft.com/office/officeart/2005/8/layout/bProcess3"/>
    <dgm:cxn modelId="{AA44BEDB-E3E3-47A5-B63E-47B8FE8A3367}" type="presParOf" srcId="{69D8E8C6-9937-4FB5-BA10-DFBDD0BD666F}" destId="{B1652236-BF87-4923-AA05-598FA58EFB85}" srcOrd="3" destOrd="0" presId="urn:microsoft.com/office/officeart/2005/8/layout/bProcess3"/>
    <dgm:cxn modelId="{CD03F1A2-0E0E-4882-A39F-C5024C5ED0D9}" type="presParOf" srcId="{B1652236-BF87-4923-AA05-598FA58EFB85}" destId="{A3D7D6BF-FEBA-498E-9212-2490D4B9EAEB}" srcOrd="0" destOrd="0" presId="urn:microsoft.com/office/officeart/2005/8/layout/bProcess3"/>
    <dgm:cxn modelId="{C65C3E8A-34DC-49AE-A35B-CF252F02B423}" type="presParOf" srcId="{69D8E8C6-9937-4FB5-BA10-DFBDD0BD666F}" destId="{40B6CFB4-AA6C-4AD6-9F42-A8FC3FDAC777}" srcOrd="4" destOrd="0" presId="urn:microsoft.com/office/officeart/2005/8/layout/bProcess3"/>
    <dgm:cxn modelId="{162D86B0-2E5C-4A69-BCA9-9556F68E240B}" type="presParOf" srcId="{69D8E8C6-9937-4FB5-BA10-DFBDD0BD666F}" destId="{DF9B642A-4C51-45E0-A3B5-89C4C35C6F83}" srcOrd="5" destOrd="0" presId="urn:microsoft.com/office/officeart/2005/8/layout/bProcess3"/>
    <dgm:cxn modelId="{1FD00BDE-DFDA-45ED-AF8A-21D1E1CF7630}" type="presParOf" srcId="{DF9B642A-4C51-45E0-A3B5-89C4C35C6F83}" destId="{565BCD19-0FAC-4431-A5B7-AE58596BE3D5}" srcOrd="0" destOrd="0" presId="urn:microsoft.com/office/officeart/2005/8/layout/bProcess3"/>
    <dgm:cxn modelId="{07CBE870-0E69-42DE-A41F-707E87D5518C}" type="presParOf" srcId="{69D8E8C6-9937-4FB5-BA10-DFBDD0BD666F}" destId="{6A3961CD-8803-440D-BC19-350D52ECCDC0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BCB074-E87B-4E6C-B100-F95157F539E9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</dgm:pt>
    <dgm:pt modelId="{ADAAF37A-5EA8-4155-B01C-B709F15DD689}">
      <dgm:prSet phldrT="[Texto]" custT="1"/>
      <dgm:spPr/>
      <dgm:t>
        <a:bodyPr/>
        <a:lstStyle/>
        <a:p>
          <a:r>
            <a:rPr lang="es-ES" sz="2800" dirty="0" smtClean="0"/>
            <a:t>El PPSN aplica una política focalizada. En este proyecto la población objetivo son 440 alumnos que asisten a la escuela, todos los cuales se encuentran dentro del grupo beneficiado por el PPSN</a:t>
          </a:r>
          <a:endParaRPr lang="es-ES" sz="2800" dirty="0"/>
        </a:p>
      </dgm:t>
    </dgm:pt>
    <dgm:pt modelId="{EE58B3D6-6C77-418C-8584-7A8A0E15E25B}" type="parTrans" cxnId="{89D84DD5-815C-4395-A1C0-F3A771B1BDFE}">
      <dgm:prSet/>
      <dgm:spPr/>
      <dgm:t>
        <a:bodyPr/>
        <a:lstStyle/>
        <a:p>
          <a:endParaRPr lang="es-ES"/>
        </a:p>
      </dgm:t>
    </dgm:pt>
    <dgm:pt modelId="{055EEEB3-7035-4904-AC9A-AEB194F71400}" type="sibTrans" cxnId="{89D84DD5-815C-4395-A1C0-F3A771B1BDFE}">
      <dgm:prSet/>
      <dgm:spPr/>
      <dgm:t>
        <a:bodyPr/>
        <a:lstStyle/>
        <a:p>
          <a:endParaRPr lang="es-ES"/>
        </a:p>
      </dgm:t>
    </dgm:pt>
    <dgm:pt modelId="{3870B3BB-AC75-43C5-A3AC-6D276FC7ED4B}" type="pres">
      <dgm:prSet presAssocID="{45BCB074-E87B-4E6C-B100-F95157F539E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030447E-BD21-41D4-937E-BE29789E00DF}" type="pres">
      <dgm:prSet presAssocID="{ADAAF37A-5EA8-4155-B01C-B709F15DD689}" presName="Accent1" presStyleCnt="0"/>
      <dgm:spPr/>
    </dgm:pt>
    <dgm:pt modelId="{C53E2C98-ACA0-4691-A583-E2F4AB86674E}" type="pres">
      <dgm:prSet presAssocID="{ADAAF37A-5EA8-4155-B01C-B709F15DD689}" presName="Accent" presStyleLbl="node1" presStyleIdx="0" presStyleCnt="1"/>
      <dgm:spPr/>
    </dgm:pt>
    <dgm:pt modelId="{A1B94062-EB82-4318-96A0-BE9532B18F0A}" type="pres">
      <dgm:prSet presAssocID="{ADAAF37A-5EA8-4155-B01C-B709F15DD689}" presName="ParentBackground1" presStyleCnt="0"/>
      <dgm:spPr/>
    </dgm:pt>
    <dgm:pt modelId="{3DC4DCE0-F131-4604-91F0-43075C94AFBC}" type="pres">
      <dgm:prSet presAssocID="{ADAAF37A-5EA8-4155-B01C-B709F15DD689}" presName="ParentBackground" presStyleLbl="fgAcc1" presStyleIdx="0" presStyleCnt="1" custScaleX="180216" custScaleY="148120" custLinFactNeighborX="6166"/>
      <dgm:spPr/>
      <dgm:t>
        <a:bodyPr/>
        <a:lstStyle/>
        <a:p>
          <a:endParaRPr lang="es-ES"/>
        </a:p>
      </dgm:t>
    </dgm:pt>
    <dgm:pt modelId="{4D0CE467-50B6-4DD5-B3D3-8A3C69B2FB4C}" type="pres">
      <dgm:prSet presAssocID="{ADAAF37A-5EA8-4155-B01C-B709F15DD689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AF2BC42-958D-485E-A383-05F3D993A981}" type="presOf" srcId="{45BCB074-E87B-4E6C-B100-F95157F539E9}" destId="{3870B3BB-AC75-43C5-A3AC-6D276FC7ED4B}" srcOrd="0" destOrd="0" presId="urn:microsoft.com/office/officeart/2011/layout/CircleProcess"/>
    <dgm:cxn modelId="{5CAF79F6-7839-438B-88EC-C725BDAD6584}" type="presOf" srcId="{ADAAF37A-5EA8-4155-B01C-B709F15DD689}" destId="{3DC4DCE0-F131-4604-91F0-43075C94AFBC}" srcOrd="0" destOrd="0" presId="urn:microsoft.com/office/officeart/2011/layout/CircleProcess"/>
    <dgm:cxn modelId="{D3DB0E5B-29DE-4A0A-A6D3-09C56E0B9CC0}" type="presOf" srcId="{ADAAF37A-5EA8-4155-B01C-B709F15DD689}" destId="{4D0CE467-50B6-4DD5-B3D3-8A3C69B2FB4C}" srcOrd="1" destOrd="0" presId="urn:microsoft.com/office/officeart/2011/layout/CircleProcess"/>
    <dgm:cxn modelId="{89D84DD5-815C-4395-A1C0-F3A771B1BDFE}" srcId="{45BCB074-E87B-4E6C-B100-F95157F539E9}" destId="{ADAAF37A-5EA8-4155-B01C-B709F15DD689}" srcOrd="0" destOrd="0" parTransId="{EE58B3D6-6C77-418C-8584-7A8A0E15E25B}" sibTransId="{055EEEB3-7035-4904-AC9A-AEB194F71400}"/>
    <dgm:cxn modelId="{2546DB8D-D083-4D7B-91A0-11953183A894}" type="presParOf" srcId="{3870B3BB-AC75-43C5-A3AC-6D276FC7ED4B}" destId="{E030447E-BD21-41D4-937E-BE29789E00DF}" srcOrd="0" destOrd="0" presId="urn:microsoft.com/office/officeart/2011/layout/CircleProcess"/>
    <dgm:cxn modelId="{1BC0C7B0-B678-418E-B19B-9A21E49CC200}" type="presParOf" srcId="{E030447E-BD21-41D4-937E-BE29789E00DF}" destId="{C53E2C98-ACA0-4691-A583-E2F4AB86674E}" srcOrd="0" destOrd="0" presId="urn:microsoft.com/office/officeart/2011/layout/CircleProcess"/>
    <dgm:cxn modelId="{681FDC61-8A2D-4F5E-A80E-81A8C6E4ABA3}" type="presParOf" srcId="{3870B3BB-AC75-43C5-A3AC-6D276FC7ED4B}" destId="{A1B94062-EB82-4318-96A0-BE9532B18F0A}" srcOrd="1" destOrd="0" presId="urn:microsoft.com/office/officeart/2011/layout/CircleProcess"/>
    <dgm:cxn modelId="{24209BCB-1231-4377-AD8C-ECCAB7355061}" type="presParOf" srcId="{A1B94062-EB82-4318-96A0-BE9532B18F0A}" destId="{3DC4DCE0-F131-4604-91F0-43075C94AFBC}" srcOrd="0" destOrd="0" presId="urn:microsoft.com/office/officeart/2011/layout/CircleProcess"/>
    <dgm:cxn modelId="{73EBC04C-C848-462D-8DDD-A553FAD7DE19}" type="presParOf" srcId="{3870B3BB-AC75-43C5-A3AC-6D276FC7ED4B}" destId="{4D0CE467-50B6-4DD5-B3D3-8A3C69B2FB4C}" srcOrd="2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70F2-DA5A-4C7F-B2F5-8A229E7A3AC0}">
      <dsp:nvSpPr>
        <dsp:cNvPr id="0" name=""/>
        <dsp:cNvSpPr/>
      </dsp:nvSpPr>
      <dsp:spPr>
        <a:xfrm>
          <a:off x="0" y="906729"/>
          <a:ext cx="864096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09446-4FF9-4BB3-9E00-2DFC7813A960}">
      <dsp:nvSpPr>
        <dsp:cNvPr id="0" name=""/>
        <dsp:cNvSpPr/>
      </dsp:nvSpPr>
      <dsp:spPr>
        <a:xfrm>
          <a:off x="417702" y="26088"/>
          <a:ext cx="8214807" cy="1367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El presente documento tiene como objetivo comentar y criticar la obra: Evaluación de proyectos Sociales de Ernesto Cohen y Rolando Franco. </a:t>
          </a:r>
          <a:endParaRPr lang="es-ES" sz="2400" kern="1200" dirty="0"/>
        </a:p>
      </dsp:txBody>
      <dsp:txXfrm>
        <a:off x="484469" y="92855"/>
        <a:ext cx="8081273" cy="1234186"/>
      </dsp:txXfrm>
    </dsp:sp>
    <dsp:sp modelId="{B091E3D1-C174-4966-A441-50AD36675CCC}">
      <dsp:nvSpPr>
        <dsp:cNvPr id="0" name=""/>
        <dsp:cNvSpPr/>
      </dsp:nvSpPr>
      <dsp:spPr>
        <a:xfrm>
          <a:off x="0" y="2724478"/>
          <a:ext cx="864096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DEB0E-D33E-418C-9B16-DD46A6171DCB}">
      <dsp:nvSpPr>
        <dsp:cNvPr id="0" name=""/>
        <dsp:cNvSpPr/>
      </dsp:nvSpPr>
      <dsp:spPr>
        <a:xfrm>
          <a:off x="411373" y="1916529"/>
          <a:ext cx="8227468" cy="1295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Nos permitimos revisar y analizar el Programa de Promoción Social Nutricional de la República de Argentina (PPSN, 1987), </a:t>
          </a:r>
          <a:endParaRPr lang="es-ES" sz="2000" kern="1200" dirty="0"/>
        </a:p>
      </dsp:txBody>
      <dsp:txXfrm>
        <a:off x="474591" y="1979747"/>
        <a:ext cx="8101032" cy="1168592"/>
      </dsp:txXfrm>
    </dsp:sp>
    <dsp:sp modelId="{9FE62096-972B-4D63-8E75-B6A5A5DD72B1}">
      <dsp:nvSpPr>
        <dsp:cNvPr id="0" name=""/>
        <dsp:cNvSpPr/>
      </dsp:nvSpPr>
      <dsp:spPr>
        <a:xfrm>
          <a:off x="0" y="4614919"/>
          <a:ext cx="864096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D7CE7-2B81-40DD-ACDA-79DF13DDF411}">
      <dsp:nvSpPr>
        <dsp:cNvPr id="0" name=""/>
        <dsp:cNvSpPr/>
      </dsp:nvSpPr>
      <dsp:spPr>
        <a:xfrm>
          <a:off x="417702" y="3734278"/>
          <a:ext cx="8214807" cy="1367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como parte de una preocupación académica en lo que a Formulación y Evaluación Socioeconómica de proyectos se refiere.</a:t>
          </a:r>
          <a:endParaRPr lang="es-ES" sz="2400" kern="1200" dirty="0"/>
        </a:p>
      </dsp:txBody>
      <dsp:txXfrm>
        <a:off x="484469" y="3801045"/>
        <a:ext cx="8081273" cy="12341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E2231-F8F2-4AE5-92E7-A89FA99173CB}">
      <dsp:nvSpPr>
        <dsp:cNvPr id="0" name=""/>
        <dsp:cNvSpPr/>
      </dsp:nvSpPr>
      <dsp:spPr>
        <a:xfrm>
          <a:off x="2237952" y="-60333"/>
          <a:ext cx="3421661" cy="3300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 el caso del PPSN, los sistemas son resultado de la tipología realizada con variables que influyen en el grado de eficiencia del servicio.</a:t>
          </a:r>
          <a:endParaRPr lang="es-ES" sz="2000" kern="1200" dirty="0"/>
        </a:p>
      </dsp:txBody>
      <dsp:txXfrm>
        <a:off x="2739043" y="423043"/>
        <a:ext cx="2419479" cy="2333948"/>
      </dsp:txXfrm>
    </dsp:sp>
    <dsp:sp modelId="{BA9ADD2A-46F9-479C-8B08-715E2E498B76}">
      <dsp:nvSpPr>
        <dsp:cNvPr id="0" name=""/>
        <dsp:cNvSpPr/>
      </dsp:nvSpPr>
      <dsp:spPr>
        <a:xfrm rot="13110612">
          <a:off x="5175282" y="2277445"/>
          <a:ext cx="76692" cy="6380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/>
        </a:p>
      </dsp:txBody>
      <dsp:txXfrm rot="10800000">
        <a:off x="5195788" y="2412225"/>
        <a:ext cx="53684" cy="382850"/>
      </dsp:txXfrm>
    </dsp:sp>
    <dsp:sp modelId="{9C04EC71-34E8-4D96-B1D8-9CF57D8D0428}">
      <dsp:nvSpPr>
        <dsp:cNvPr id="0" name=""/>
        <dsp:cNvSpPr/>
      </dsp:nvSpPr>
      <dsp:spPr>
        <a:xfrm>
          <a:off x="4815238" y="2088543"/>
          <a:ext cx="2833887" cy="26368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La estimación de los impactos esperados se hace sobre la base de las evaluaciones ex post</a:t>
          </a:r>
          <a:endParaRPr lang="es-ES" sz="2000" kern="1200" dirty="0"/>
        </a:p>
      </dsp:txBody>
      <dsp:txXfrm>
        <a:off x="5230251" y="2474703"/>
        <a:ext cx="2003861" cy="1864545"/>
      </dsp:txXfrm>
    </dsp:sp>
    <dsp:sp modelId="{E2D03DC9-3427-4734-8410-D03AB2E48E3F}">
      <dsp:nvSpPr>
        <dsp:cNvPr id="0" name=""/>
        <dsp:cNvSpPr/>
      </dsp:nvSpPr>
      <dsp:spPr>
        <a:xfrm rot="9142033">
          <a:off x="4916773" y="3760495"/>
          <a:ext cx="61420" cy="6380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/>
        </a:p>
      </dsp:txBody>
      <dsp:txXfrm rot="10800000">
        <a:off x="4934148" y="3883839"/>
        <a:ext cx="42994" cy="382850"/>
      </dsp:txXfrm>
    </dsp:sp>
    <dsp:sp modelId="{03570391-1EFC-4F4C-BCA1-82EC5668D4D9}">
      <dsp:nvSpPr>
        <dsp:cNvPr id="0" name=""/>
        <dsp:cNvSpPr/>
      </dsp:nvSpPr>
      <dsp:spPr>
        <a:xfrm>
          <a:off x="2514200" y="3528383"/>
          <a:ext cx="2551163" cy="23144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Para lograr el acuerdo entre los expertos se utilizó la técnica Delphin.</a:t>
          </a:r>
          <a:endParaRPr lang="es-ES" sz="1800" kern="1200" dirty="0"/>
        </a:p>
      </dsp:txBody>
      <dsp:txXfrm>
        <a:off x="2887809" y="3867328"/>
        <a:ext cx="1803945" cy="1636568"/>
      </dsp:txXfrm>
    </dsp:sp>
    <dsp:sp modelId="{5645B1EC-565F-4175-80B0-BA64E577A1B5}">
      <dsp:nvSpPr>
        <dsp:cNvPr id="0" name=""/>
        <dsp:cNvSpPr/>
      </dsp:nvSpPr>
      <dsp:spPr>
        <a:xfrm rot="12853034">
          <a:off x="2691849" y="3640839"/>
          <a:ext cx="61482" cy="6380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/>
        </a:p>
      </dsp:txBody>
      <dsp:txXfrm rot="10800000">
        <a:off x="2708698" y="3773642"/>
        <a:ext cx="43037" cy="382850"/>
      </dsp:txXfrm>
    </dsp:sp>
    <dsp:sp modelId="{1AA2CED9-F27F-4CE0-84B1-4403B500C087}">
      <dsp:nvSpPr>
        <dsp:cNvPr id="0" name=""/>
        <dsp:cNvSpPr/>
      </dsp:nvSpPr>
      <dsp:spPr>
        <a:xfrm>
          <a:off x="101367" y="1914498"/>
          <a:ext cx="2881152" cy="24849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otorgar una ración diaria al grupo focal (440 alumnos), durante cinco días a la semana y por nueve meses en el año.</a:t>
          </a:r>
          <a:endParaRPr lang="es-ES" sz="1800" kern="1200" dirty="0"/>
        </a:p>
      </dsp:txBody>
      <dsp:txXfrm>
        <a:off x="523302" y="2278417"/>
        <a:ext cx="2037282" cy="1757154"/>
      </dsp:txXfrm>
    </dsp:sp>
    <dsp:sp modelId="{DB4D9CD7-18CA-4C6D-8AB5-987C80AE47F5}">
      <dsp:nvSpPr>
        <dsp:cNvPr id="0" name=""/>
        <dsp:cNvSpPr/>
      </dsp:nvSpPr>
      <dsp:spPr>
        <a:xfrm rot="8816026">
          <a:off x="2562713" y="2140228"/>
          <a:ext cx="101834" cy="6380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/>
        </a:p>
      </dsp:txBody>
      <dsp:txXfrm rot="10800000">
        <a:off x="2590789" y="2259511"/>
        <a:ext cx="71284" cy="3828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B246B-C06E-44A7-9F32-544C0CB7DD9F}">
      <dsp:nvSpPr>
        <dsp:cNvPr id="0" name=""/>
        <dsp:cNvSpPr/>
      </dsp:nvSpPr>
      <dsp:spPr>
        <a:xfrm>
          <a:off x="1804115" y="231100"/>
          <a:ext cx="4586459" cy="159281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D7936-D0E5-4388-A836-8FF7EE011E7C}">
      <dsp:nvSpPr>
        <dsp:cNvPr id="0" name=""/>
        <dsp:cNvSpPr/>
      </dsp:nvSpPr>
      <dsp:spPr>
        <a:xfrm>
          <a:off x="3431633" y="4032449"/>
          <a:ext cx="888848" cy="568863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3ECA6-A666-4783-9D33-97E07019D11A}">
      <dsp:nvSpPr>
        <dsp:cNvPr id="0" name=""/>
        <dsp:cNvSpPr/>
      </dsp:nvSpPr>
      <dsp:spPr>
        <a:xfrm>
          <a:off x="1782214" y="4536499"/>
          <a:ext cx="4266474" cy="1066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CTA = CK + CO</a:t>
          </a:r>
          <a:br>
            <a:rPr lang="es-ES" sz="2400" kern="1200" dirty="0" smtClean="0"/>
          </a:br>
          <a:r>
            <a:rPr lang="es-ES" sz="2400" kern="1200" dirty="0" smtClean="0"/>
            <a:t>CUP = CTA: OFERTA</a:t>
          </a:r>
          <a:br>
            <a:rPr lang="es-ES" sz="2400" kern="1200" dirty="0" smtClean="0"/>
          </a:br>
          <a:r>
            <a:rPr lang="es-ES" sz="2400" kern="1200" dirty="0" smtClean="0"/>
            <a:t>(Para A, B, C)</a:t>
          </a:r>
          <a:endParaRPr lang="es-ES" sz="2400" kern="1200" dirty="0"/>
        </a:p>
      </dsp:txBody>
      <dsp:txXfrm>
        <a:off x="1782214" y="4536499"/>
        <a:ext cx="4266474" cy="1066618"/>
      </dsp:txXfrm>
    </dsp:sp>
    <dsp:sp modelId="{48EDD70D-551F-4F1D-837E-D312D60F57F1}">
      <dsp:nvSpPr>
        <dsp:cNvPr id="0" name=""/>
        <dsp:cNvSpPr/>
      </dsp:nvSpPr>
      <dsp:spPr>
        <a:xfrm>
          <a:off x="2638449" y="1605317"/>
          <a:ext cx="2546125" cy="21391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El objetivo es determinar el CTA, CUP, para cada uno de los sistemas. </a:t>
          </a:r>
          <a:endParaRPr lang="es-ES" sz="1800" kern="1200" dirty="0"/>
        </a:p>
      </dsp:txBody>
      <dsp:txXfrm>
        <a:off x="3011320" y="1918581"/>
        <a:ext cx="1800383" cy="1512575"/>
      </dsp:txXfrm>
    </dsp:sp>
    <dsp:sp modelId="{D1C1FF20-1E58-40D3-8F59-81E1B6A47DE5}">
      <dsp:nvSpPr>
        <dsp:cNvPr id="0" name=""/>
        <dsp:cNvSpPr/>
      </dsp:nvSpPr>
      <dsp:spPr>
        <a:xfrm>
          <a:off x="1595431" y="144012"/>
          <a:ext cx="2365013" cy="20850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La primera tarea consiste en construir la matriz de costos,</a:t>
          </a:r>
          <a:endParaRPr lang="es-ES" sz="1600" kern="1200" dirty="0"/>
        </a:p>
      </dsp:txBody>
      <dsp:txXfrm>
        <a:off x="1941779" y="449364"/>
        <a:ext cx="1672317" cy="1474369"/>
      </dsp:txXfrm>
    </dsp:sp>
    <dsp:sp modelId="{31B82AB1-8565-4A3F-A79E-2B352385BB85}">
      <dsp:nvSpPr>
        <dsp:cNvPr id="0" name=""/>
        <dsp:cNvSpPr/>
      </dsp:nvSpPr>
      <dsp:spPr>
        <a:xfrm>
          <a:off x="1359186" y="0"/>
          <a:ext cx="4977553" cy="398204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A4820-8310-472C-BED5-BBD31C2E8BE8}">
      <dsp:nvSpPr>
        <dsp:cNvPr id="0" name=""/>
        <dsp:cNvSpPr/>
      </dsp:nvSpPr>
      <dsp:spPr>
        <a:xfrm>
          <a:off x="267781" y="288029"/>
          <a:ext cx="5566201" cy="532859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72C44C-FED2-485B-9888-95DB92EC746C}">
      <dsp:nvSpPr>
        <dsp:cNvPr id="0" name=""/>
        <dsp:cNvSpPr/>
      </dsp:nvSpPr>
      <dsp:spPr>
        <a:xfrm>
          <a:off x="3050882" y="590683"/>
          <a:ext cx="3838026" cy="12155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Para incorporar el Comedor Escolar es necesario utilizar una parte del terreno (5%); </a:t>
          </a:r>
          <a:endParaRPr lang="es-ES" sz="2400" kern="1200" dirty="0"/>
        </a:p>
      </dsp:txBody>
      <dsp:txXfrm>
        <a:off x="3110219" y="650020"/>
        <a:ext cx="3719352" cy="1096854"/>
      </dsp:txXfrm>
    </dsp:sp>
    <dsp:sp modelId="{CE615C70-734C-42F9-9922-CEF440FFCBBE}">
      <dsp:nvSpPr>
        <dsp:cNvPr id="0" name=""/>
        <dsp:cNvSpPr/>
      </dsp:nvSpPr>
      <dsp:spPr>
        <a:xfrm>
          <a:off x="2612541" y="1953060"/>
          <a:ext cx="4439291" cy="12155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ocupar un espacio para cocina que representará aproximadamente 20% de la construcción total,</a:t>
          </a:r>
          <a:endParaRPr lang="es-ES" sz="2400" kern="1200" dirty="0"/>
        </a:p>
      </dsp:txBody>
      <dsp:txXfrm>
        <a:off x="2671878" y="2012397"/>
        <a:ext cx="4320617" cy="1096854"/>
      </dsp:txXfrm>
    </dsp:sp>
    <dsp:sp modelId="{9B7762AA-D55A-4D1D-BD20-28B8B0CF61AE}">
      <dsp:nvSpPr>
        <dsp:cNvPr id="0" name=""/>
        <dsp:cNvSpPr/>
      </dsp:nvSpPr>
      <dsp:spPr>
        <a:xfrm>
          <a:off x="2628296" y="3560037"/>
          <a:ext cx="4934358" cy="18364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 incurrir aproximadamente (utensilios de cocina, vajilla, etc. ), que representaran 4,160 dólares; que se emplean totalmente (100%) en el proyecto.</a:t>
          </a:r>
          <a:endParaRPr lang="es-ES" sz="2400" kern="1200" dirty="0"/>
        </a:p>
      </dsp:txBody>
      <dsp:txXfrm>
        <a:off x="2717942" y="3649683"/>
        <a:ext cx="4755066" cy="16571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C2C99-9060-4E26-B6BF-3EE2C5D96FF5}">
      <dsp:nvSpPr>
        <dsp:cNvPr id="0" name=""/>
        <dsp:cNvSpPr/>
      </dsp:nvSpPr>
      <dsp:spPr>
        <a:xfrm>
          <a:off x="7863" y="792085"/>
          <a:ext cx="8057032" cy="47134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Así mismo, para simplificar el ejemplo (asumiendo que no existen indivisibilidades) y dado que la vida útil del equipamiento fue estimada en 5 años, se puede calcular que representa aproximadamente 832 dólares al año. </a:t>
          </a:r>
          <a:endParaRPr lang="es-ES" sz="2600" kern="1200" dirty="0"/>
        </a:p>
      </dsp:txBody>
      <dsp:txXfrm>
        <a:off x="2364572" y="792085"/>
        <a:ext cx="3343615" cy="471341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5B66E-CC99-43F7-A626-85F6F58D59B1}">
      <dsp:nvSpPr>
        <dsp:cNvPr id="0" name=""/>
        <dsp:cNvSpPr/>
      </dsp:nvSpPr>
      <dsp:spPr>
        <a:xfrm>
          <a:off x="-4" y="375819"/>
          <a:ext cx="7848880" cy="478908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Recordando que: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CTA = CK + CO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(CEA)K = (CEA)T + (CEA)C + (CEA)E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Dónde: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CT= Costo del terreno (1) = (CEA)T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CC = Costos de construcción (2) = (CEA)C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CE = Costos de equipamiento (3) = (CEA)E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CK = Costos de capital fijo = (CEA)K</a:t>
          </a:r>
          <a:endParaRPr lang="es-ES" sz="2000" kern="1200" dirty="0"/>
        </a:p>
      </dsp:txBody>
      <dsp:txXfrm>
        <a:off x="1349284" y="1497638"/>
        <a:ext cx="5150304" cy="2461686"/>
      </dsp:txXfrm>
    </dsp:sp>
    <dsp:sp modelId="{C391E601-5CF9-48CB-8EB6-83109C72B529}">
      <dsp:nvSpPr>
        <dsp:cNvPr id="0" name=""/>
        <dsp:cNvSpPr/>
      </dsp:nvSpPr>
      <dsp:spPr>
        <a:xfrm>
          <a:off x="2391213" y="213085"/>
          <a:ext cx="4881600" cy="4843240"/>
        </a:xfrm>
        <a:prstGeom prst="circularArrow">
          <a:avLst>
            <a:gd name="adj1" fmla="val 4878"/>
            <a:gd name="adj2" fmla="val 312630"/>
            <a:gd name="adj3" fmla="val 3219980"/>
            <a:gd name="adj4" fmla="val 15119257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E947C-CC67-4F46-B59A-C05B3B62608D}">
      <dsp:nvSpPr>
        <dsp:cNvPr id="0" name=""/>
        <dsp:cNvSpPr/>
      </dsp:nvSpPr>
      <dsp:spPr>
        <a:xfrm rot="5400000">
          <a:off x="-177055" y="181684"/>
          <a:ext cx="1180368" cy="8262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/>
          </a:r>
          <a:br>
            <a:rPr lang="es-ES" sz="1300" kern="1200" dirty="0" smtClean="0"/>
          </a:br>
          <a:endParaRPr lang="es-ES" sz="1300" kern="1200" dirty="0"/>
        </a:p>
      </dsp:txBody>
      <dsp:txXfrm rot="-5400000">
        <a:off x="1" y="417758"/>
        <a:ext cx="826257" cy="354111"/>
      </dsp:txXfrm>
    </dsp:sp>
    <dsp:sp modelId="{95740F6A-7375-40E0-8202-30D4F355905C}">
      <dsp:nvSpPr>
        <dsp:cNvPr id="0" name=""/>
        <dsp:cNvSpPr/>
      </dsp:nvSpPr>
      <dsp:spPr>
        <a:xfrm rot="5400000">
          <a:off x="4241977" y="-3415719"/>
          <a:ext cx="767239" cy="75986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/>
            <a:t>Costo de terreno (CT):</a:t>
          </a:r>
          <a:endParaRPr lang="es-ES" sz="2400" b="1" kern="1200" dirty="0"/>
        </a:p>
      </dsp:txBody>
      <dsp:txXfrm rot="-5400000">
        <a:off x="826258" y="37454"/>
        <a:ext cx="7561224" cy="692331"/>
      </dsp:txXfrm>
    </dsp:sp>
    <dsp:sp modelId="{F867679F-F28B-40EC-85AD-42824C078760}">
      <dsp:nvSpPr>
        <dsp:cNvPr id="0" name=""/>
        <dsp:cNvSpPr/>
      </dsp:nvSpPr>
      <dsp:spPr>
        <a:xfrm rot="5400000">
          <a:off x="-177055" y="1220424"/>
          <a:ext cx="1180368" cy="8262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/>
          </a:r>
          <a:br>
            <a:rPr lang="es-ES" sz="1300" kern="1200" dirty="0" smtClean="0"/>
          </a:br>
          <a:endParaRPr lang="es-ES" sz="1300" kern="1200" dirty="0"/>
        </a:p>
      </dsp:txBody>
      <dsp:txXfrm rot="-5400000">
        <a:off x="1" y="1456498"/>
        <a:ext cx="826257" cy="354111"/>
      </dsp:txXfrm>
    </dsp:sp>
    <dsp:sp modelId="{420A369F-2B16-4D06-9B1B-E229DFB388F8}">
      <dsp:nvSpPr>
        <dsp:cNvPr id="0" name=""/>
        <dsp:cNvSpPr/>
      </dsp:nvSpPr>
      <dsp:spPr>
        <a:xfrm rot="5400000">
          <a:off x="4241977" y="-2372350"/>
          <a:ext cx="767239" cy="75986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d>
                <m:dPr>
                  <m:ctrlPr>
                    <a:rPr lang="es-ES" sz="2400" i="1" kern="1200" smtClean="0">
                      <a:latin typeface="Cambria Math"/>
                    </a:rPr>
                  </m:ctrlPr>
                </m:dPr>
                <m:e>
                  <m:r>
                    <a:rPr lang="es-ES" sz="2400" i="1" kern="1200">
                      <a:latin typeface="Cambria Math"/>
                    </a:rPr>
                    <m:t>𝐶𝐸𝐴</m:t>
                  </m:r>
                </m:e>
              </m:d>
              <m:r>
                <a:rPr lang="es-ES" sz="2400" i="1" kern="1200">
                  <a:latin typeface="Cambria Math"/>
                </a:rPr>
                <m:t>𝑇</m:t>
              </m:r>
              <m:r>
                <a:rPr lang="es-ES" sz="2400" i="1" kern="1200">
                  <a:latin typeface="Cambria Math"/>
                </a:rPr>
                <m:t>=</m:t>
              </m:r>
              <m:d>
                <m:dPr>
                  <m:begChr m:val="{"/>
                  <m:endChr m:val="}"/>
                  <m:ctrlPr>
                    <a:rPr lang="es-ES" sz="2400" i="1" kern="1200">
                      <a:latin typeface="Cambria Math"/>
                    </a:rPr>
                  </m:ctrlPr>
                </m:dPr>
                <m:e>
                  <m:d>
                    <m:dPr>
                      <m:begChr m:val="⦋"/>
                      <m:endChr m:val="⦌"/>
                      <m:ctrlPr>
                        <a:rPr lang="es-ES" sz="2400" i="1" kern="1200">
                          <a:latin typeface="Cambria Math"/>
                        </a:rPr>
                      </m:ctrlPr>
                    </m:dPr>
                    <m:e>
                      <m:r>
                        <a:rPr lang="es-ES" sz="2400" i="1" kern="1200">
                          <a:latin typeface="Cambria Math"/>
                        </a:rPr>
                        <m:t>𝑉𝑎𝑙𝑜𝑟</m:t>
                      </m:r>
                      <m:r>
                        <a:rPr lang="es-ES" sz="2400" i="1" kern="1200">
                          <a:latin typeface="Cambria Math"/>
                        </a:rPr>
                        <m:t> </m:t>
                      </m:r>
                      <m:r>
                        <a:rPr lang="es-ES" sz="2400" i="1" kern="1200">
                          <a:latin typeface="Cambria Math"/>
                        </a:rPr>
                        <m:t>𝑖𝑛𝑖𝑐𝑖𝑎𝑙</m:t>
                      </m:r>
                      <m:r>
                        <a:rPr lang="es-ES" sz="2400" i="1" kern="1200">
                          <a:latin typeface="Cambria Math"/>
                        </a:rPr>
                        <m:t>− </m:t>
                      </m:r>
                      <m:sSub>
                        <m:sSubPr>
                          <m:ctrlPr>
                            <a:rPr lang="es-ES" sz="2400" i="1" kern="120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 kern="120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ES" sz="2400" i="1" kern="1200">
                              <a:latin typeface="Cambria Math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s-ES" sz="2400" i="1" kern="120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2400" i="1" kern="120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sz="2400" i="1" kern="120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s-ES" sz="2400" i="1" kern="120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</m:e>
                  </m:d>
                  <m:r>
                    <a:rPr lang="es-ES" sz="2400" i="1" kern="1200">
                      <a:latin typeface="Cambria Math"/>
                    </a:rPr>
                    <m:t>∗</m:t>
                  </m:r>
                  <m:r>
                    <a:rPr lang="es-ES" sz="2400" i="1" kern="1200">
                      <a:latin typeface="Cambria Math"/>
                    </a:rPr>
                    <m:t>𝐹𝑅𝐶</m:t>
                  </m:r>
                </m:e>
              </m:d>
              <m:r>
                <a:rPr lang="es-ES" sz="2400" i="1" kern="1200">
                  <a:latin typeface="Cambria Math"/>
                </a:rPr>
                <m:t>∗</m:t>
              </m:r>
              <m:r>
                <a:rPr lang="es-ES" sz="2400" kern="1200">
                  <a:latin typeface="Cambria Math"/>
                </a:rPr>
                <m:t>[ </m:t>
              </m:r>
              <m:r>
                <a:rPr lang="es-ES" sz="2400" i="1" kern="1200">
                  <a:latin typeface="Cambria Math"/>
                </a:rPr>
                <m:t>𝑝𝑜𝑟𝑐𝑒𝑛𝑡𝑎𝑗𝑒</m:t>
              </m:r>
              <m:r>
                <a:rPr lang="es-ES" sz="2400" i="1" kern="1200">
                  <a:latin typeface="Cambria Math"/>
                </a:rPr>
                <m:t> </m:t>
              </m:r>
              <m:r>
                <a:rPr lang="es-ES" sz="2400" i="1" kern="1200">
                  <a:latin typeface="Cambria Math"/>
                </a:rPr>
                <m:t>𝑖𝑚𝑝𝑢𝑡𝑎𝑏𝑙𝑒</m:t>
              </m:r>
              <m:r>
                <a:rPr lang="es-ES" sz="2400" i="1" kern="1200">
                  <a:latin typeface="Cambria Math"/>
                </a:rPr>
                <m:t> </m:t>
              </m:r>
              <m:r>
                <a:rPr lang="es-ES" sz="2400" i="1" kern="1200">
                  <a:latin typeface="Cambria Math"/>
                </a:rPr>
                <m:t>𝑎𝑙</m:t>
              </m:r>
              <m:r>
                <a:rPr lang="es-ES" sz="2400" i="1" kern="1200">
                  <a:latin typeface="Cambria Math"/>
                </a:rPr>
                <m:t> </m:t>
              </m:r>
              <m:r>
                <a:rPr lang="es-ES" sz="2400" i="1" kern="1200">
                  <a:latin typeface="Cambria Math"/>
                </a:rPr>
                <m:t>𝑝𝑟𝑜𝑦𝑒𝑐𝑡𝑜</m:t>
              </m:r>
              <m:r>
                <a:rPr lang="es-ES" sz="2400" kern="1200">
                  <a:latin typeface="Cambria Math"/>
                </a:rPr>
                <m:t>]</m:t>
              </m:r>
            </m:oMath>
          </a14:m>
          <a:endParaRPr lang="es-ES" sz="2400" kern="1200" dirty="0"/>
        </a:p>
      </dsp:txBody>
      <dsp:txXfrm rot="-5400000">
        <a:off x="826258" y="1080823"/>
        <a:ext cx="7561224" cy="692331"/>
      </dsp:txXfrm>
    </dsp:sp>
    <dsp:sp modelId="{9F5091D3-84CB-41E3-8939-CD1719508396}">
      <dsp:nvSpPr>
        <dsp:cNvPr id="0" name=""/>
        <dsp:cNvSpPr/>
      </dsp:nvSpPr>
      <dsp:spPr>
        <a:xfrm rot="5400000">
          <a:off x="-177055" y="2259164"/>
          <a:ext cx="1180368" cy="8262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/>
          </a:r>
          <a:br>
            <a:rPr lang="es-ES" sz="1300" kern="1200" dirty="0" smtClean="0"/>
          </a:br>
          <a:endParaRPr lang="es-ES" sz="1300" kern="1200" dirty="0"/>
        </a:p>
      </dsp:txBody>
      <dsp:txXfrm rot="-5400000">
        <a:off x="1" y="2495238"/>
        <a:ext cx="826257" cy="354111"/>
      </dsp:txXfrm>
    </dsp:sp>
    <dsp:sp modelId="{671BD5DB-C58D-46DD-9CD6-FD5CAE4B12E7}">
      <dsp:nvSpPr>
        <dsp:cNvPr id="0" name=""/>
        <dsp:cNvSpPr/>
      </dsp:nvSpPr>
      <dsp:spPr>
        <a:xfrm rot="5400000">
          <a:off x="4231111" y="-1367369"/>
          <a:ext cx="767239" cy="75986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Remplazando datos desde el cuadro de las inversiones, tenemos:</a:t>
          </a:r>
          <a:endParaRPr lang="es-ES" sz="2400" kern="1200" dirty="0"/>
        </a:p>
      </dsp:txBody>
      <dsp:txXfrm rot="-5400000">
        <a:off x="815392" y="2085804"/>
        <a:ext cx="7561224" cy="692331"/>
      </dsp:txXfrm>
    </dsp:sp>
    <dsp:sp modelId="{272D1B78-258A-4108-BC93-591059275134}">
      <dsp:nvSpPr>
        <dsp:cNvPr id="0" name=""/>
        <dsp:cNvSpPr/>
      </dsp:nvSpPr>
      <dsp:spPr>
        <a:xfrm rot="5400000">
          <a:off x="-177055" y="3317163"/>
          <a:ext cx="1180368" cy="8262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/>
        </a:p>
      </dsp:txBody>
      <dsp:txXfrm rot="-5400000">
        <a:off x="1" y="3553237"/>
        <a:ext cx="826257" cy="354111"/>
      </dsp:txXfrm>
    </dsp:sp>
    <dsp:sp modelId="{DAE161F4-E744-41B0-936D-E243CC75BBD2}">
      <dsp:nvSpPr>
        <dsp:cNvPr id="0" name=""/>
        <dsp:cNvSpPr/>
      </dsp:nvSpPr>
      <dsp:spPr>
        <a:xfrm rot="5400000">
          <a:off x="4083327" y="-136221"/>
          <a:ext cx="1084538" cy="75986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d>
                <m:dPr>
                  <m:begChr m:val="["/>
                  <m:endChr m:val="]"/>
                  <m:ctrlPr>
                    <a:rPr lang="es-ES" sz="2400" i="1" kern="1200" smtClean="0">
                      <a:latin typeface="Cambria Math"/>
                    </a:rPr>
                  </m:ctrlPr>
                </m:dPr>
                <m:e>
                  <m:sSub>
                    <m:sSubPr>
                      <m:ctrlPr>
                        <a:rPr lang="es-ES" sz="2400" i="1" kern="1200">
                          <a:latin typeface="Cambria Math"/>
                        </a:rPr>
                      </m:ctrlPr>
                    </m:sSubPr>
                    <m:e>
                      <m:r>
                        <a:rPr lang="es-ES" sz="2400" i="1" kern="1200">
                          <a:latin typeface="Cambria Math"/>
                        </a:rPr>
                        <m:t>𝑉</m:t>
                      </m:r>
                    </m:e>
                    <m:sub>
                      <m:r>
                        <a:rPr lang="es-ES" sz="2400" i="1" kern="1200">
                          <a:latin typeface="Cambria Math"/>
                        </a:rPr>
                        <m:t>𝑃</m:t>
                      </m:r>
                      <m:r>
                        <a:rPr lang="es-ES" sz="2400" i="1" kern="120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S" sz="2400" i="1" kern="120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2400" i="1" kern="120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sz="2400" i="1" kern="120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s-ES" sz="2400" i="1" kern="120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  <m:r>
                        <a:rPr lang="es-ES" sz="2400" i="1" kern="1200">
                          <a:latin typeface="Cambria Math"/>
                        </a:rPr>
                        <m:t> =</m:t>
                      </m:r>
                      <m:d>
                        <m:dPr>
                          <m:ctrlPr>
                            <a:rPr lang="es-ES" sz="2400" i="1" kern="120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2400" i="1" kern="120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sz="2400" i="1" kern="120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s-ES" sz="2400" i="1" kern="120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s-ES" sz="2400" i="1" kern="1200">
                              <a:latin typeface="Cambria Math"/>
                            </a:rPr>
                            <m:t>∗</m:t>
                          </m:r>
                          <m:r>
                            <a:rPr lang="es-ES" sz="2400" i="1" kern="1200">
                              <a:latin typeface="Cambria Math"/>
                            </a:rPr>
                            <m:t>𝐹𝑆𝐴</m:t>
                          </m:r>
                        </m:e>
                      </m:d>
                    </m:sub>
                  </m:sSub>
                </m:e>
              </m:d>
              <m:r>
                <a:rPr lang="es-ES" sz="2400" i="1" kern="1200">
                  <a:latin typeface="Cambria Math"/>
                </a:rPr>
                <m:t>→</m:t>
              </m:r>
              <m:d>
                <m:dPr>
                  <m:begChr m:val="{"/>
                  <m:endChr m:val=""/>
                  <m:ctrlPr>
                    <a:rPr lang="es-ES" sz="2400" i="1" kern="1200">
                      <a:latin typeface="Cambria Math"/>
                    </a:rPr>
                  </m:ctrlPr>
                </m:dPr>
                <m:e>
                  <m:eqArr>
                    <m:eqArrPr>
                      <m:ctrlPr>
                        <a:rPr lang="es-ES" sz="2400" i="1" kern="1200">
                          <a:latin typeface="Cambria Math"/>
                        </a:rPr>
                      </m:ctrlPr>
                    </m:eqArrPr>
                    <m:e>
                      <m:r>
                        <a:rPr lang="es-ES" sz="2400" i="1" kern="1200">
                          <a:latin typeface="Cambria Math"/>
                        </a:rPr>
                        <m:t>𝐸𝑙</m:t>
                      </m:r>
                      <m:r>
                        <a:rPr lang="es-ES" sz="2400" i="1" kern="120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s-ES" sz="2400" i="1" kern="120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 kern="120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ES" sz="2400" i="1" kern="120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s-ES" sz="2400" i="1" kern="1200">
                          <a:latin typeface="Cambria Math"/>
                        </a:rPr>
                        <m:t>, </m:t>
                      </m:r>
                      <m:r>
                        <a:rPr lang="es-ES" sz="2400" i="1" kern="1200">
                          <a:latin typeface="Cambria Math"/>
                        </a:rPr>
                        <m:t>𝑠𝑒</m:t>
                      </m:r>
                    </m:e>
                    <m:e>
                      <m:r>
                        <a:rPr lang="es-ES" sz="2400" i="1" kern="1200">
                          <a:latin typeface="Cambria Math"/>
                        </a:rPr>
                        <m:t>𝑎𝑐𝑡𝑢𝑎𝑙𝑖𝑧𝑎</m:t>
                      </m:r>
                      <m:r>
                        <a:rPr lang="es-ES" sz="2400" i="1" kern="1200">
                          <a:latin typeface="Cambria Math"/>
                        </a:rPr>
                        <m:t> </m:t>
                      </m:r>
                      <m:r>
                        <a:rPr lang="es-ES" sz="2400" i="1" kern="1200">
                          <a:latin typeface="Cambria Math"/>
                        </a:rPr>
                        <m:t>𝑎𝑙</m:t>
                      </m:r>
                    </m:e>
                    <m:e>
                      <m:r>
                        <a:rPr lang="es-ES" sz="2400" i="1" kern="1200">
                          <a:latin typeface="Cambria Math"/>
                        </a:rPr>
                        <m:t>𝑎</m:t>
                      </m:r>
                      <m:r>
                        <a:rPr lang="es-ES" sz="2400" i="1" kern="1200">
                          <a:latin typeface="Cambria Math"/>
                        </a:rPr>
                        <m:t>ñ</m:t>
                      </m:r>
                      <m:r>
                        <a:rPr lang="es-ES" sz="2400" i="1" kern="1200">
                          <a:latin typeface="Cambria Math"/>
                        </a:rPr>
                        <m:t>𝑜</m:t>
                      </m:r>
                      <m:r>
                        <a:rPr lang="es-ES" sz="2400" i="1" kern="1200">
                          <a:latin typeface="Cambria Math"/>
                        </a:rPr>
                        <m:t> </m:t>
                      </m:r>
                      <m:r>
                        <a:rPr lang="es-ES" sz="2400" i="1" kern="1200">
                          <a:latin typeface="Cambria Math"/>
                        </a:rPr>
                        <m:t>𝑐𝑒𝑟𝑜</m:t>
                      </m:r>
                    </m:e>
                  </m:eqArr>
                </m:e>
              </m:d>
            </m:oMath>
          </a14:m>
          <a:endParaRPr lang="es-ES" sz="2400" kern="1200" dirty="0"/>
        </a:p>
      </dsp:txBody>
      <dsp:txXfrm rot="-5400000">
        <a:off x="826258" y="3173791"/>
        <a:ext cx="7545735" cy="97865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5046D-686B-4672-9079-4775A9E5FDB4}">
      <dsp:nvSpPr>
        <dsp:cNvPr id="0" name=""/>
        <dsp:cNvSpPr/>
      </dsp:nvSpPr>
      <dsp:spPr>
        <a:xfrm>
          <a:off x="89211" y="2201"/>
          <a:ext cx="6393508" cy="581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 </a:t>
          </a:r>
          <a:endParaRPr lang="es-ES" sz="2800" kern="1200" dirty="0"/>
        </a:p>
      </dsp:txBody>
      <dsp:txXfrm>
        <a:off x="89211" y="2201"/>
        <a:ext cx="6393508" cy="581228"/>
      </dsp:txXfrm>
    </dsp:sp>
    <dsp:sp modelId="{F048A6E3-F60E-4FD4-89EF-256F13BCF7A8}">
      <dsp:nvSpPr>
        <dsp:cNvPr id="0" name=""/>
        <dsp:cNvSpPr/>
      </dsp:nvSpPr>
      <dsp:spPr>
        <a:xfrm>
          <a:off x="659478" y="583429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E6A80-C889-4CD1-87F6-950035BE8D5A}">
      <dsp:nvSpPr>
        <dsp:cNvPr id="0" name=""/>
        <dsp:cNvSpPr/>
      </dsp:nvSpPr>
      <dsp:spPr>
        <a:xfrm>
          <a:off x="1558121" y="583429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7AE37-7786-4F08-8D23-F57543E476B4}">
      <dsp:nvSpPr>
        <dsp:cNvPr id="0" name=""/>
        <dsp:cNvSpPr/>
      </dsp:nvSpPr>
      <dsp:spPr>
        <a:xfrm>
          <a:off x="2457475" y="583429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E06DF-3D52-49C4-854C-17CC5BB7FA26}">
      <dsp:nvSpPr>
        <dsp:cNvPr id="0" name=""/>
        <dsp:cNvSpPr/>
      </dsp:nvSpPr>
      <dsp:spPr>
        <a:xfrm>
          <a:off x="3356118" y="583429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79CA6-88C2-4383-A58D-01035D24B32B}">
      <dsp:nvSpPr>
        <dsp:cNvPr id="0" name=""/>
        <dsp:cNvSpPr/>
      </dsp:nvSpPr>
      <dsp:spPr>
        <a:xfrm>
          <a:off x="4255471" y="583429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E2F70-5895-493F-B422-11F43803E081}">
      <dsp:nvSpPr>
        <dsp:cNvPr id="0" name=""/>
        <dsp:cNvSpPr/>
      </dsp:nvSpPr>
      <dsp:spPr>
        <a:xfrm>
          <a:off x="5154115" y="583429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B320A-4D68-4859-9292-C0E0C56680DF}">
      <dsp:nvSpPr>
        <dsp:cNvPr id="0" name=""/>
        <dsp:cNvSpPr/>
      </dsp:nvSpPr>
      <dsp:spPr>
        <a:xfrm>
          <a:off x="5858522" y="583429"/>
          <a:ext cx="22783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BA65A-B354-4860-9A46-36AADE0F0282}">
      <dsp:nvSpPr>
        <dsp:cNvPr id="0" name=""/>
        <dsp:cNvSpPr/>
      </dsp:nvSpPr>
      <dsp:spPr>
        <a:xfrm>
          <a:off x="89211" y="696400"/>
          <a:ext cx="7617157" cy="9580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MX" sz="2000" i="1" kern="1200" smtClean="0">
                    <a:latin typeface="Cambria Math"/>
                  </a:rPr>
                  <m:t>𝐶𝐸𝐴𝑇</m:t>
                </m:r>
                <m:d>
                  <m:dPr>
                    <m:ctrlPr>
                      <a:rPr lang="es-ES" sz="2000" i="1" kern="1200">
                        <a:latin typeface="Cambria Math"/>
                      </a:rPr>
                    </m:ctrlPr>
                  </m:dPr>
                  <m:e>
                    <m:r>
                      <a:rPr lang="es-MX" sz="2000" i="1" kern="1200">
                        <a:latin typeface="Cambria Math"/>
                      </a:rPr>
                      <m:t>𝑖</m:t>
                    </m:r>
                    <m:r>
                      <a:rPr lang="es-MX" sz="2000" i="1" kern="1200">
                        <a:latin typeface="Cambria Math"/>
                      </a:rPr>
                      <m:t>, </m:t>
                    </m:r>
                    <m:r>
                      <a:rPr lang="es-MX" sz="2000" i="1" kern="1200">
                        <a:latin typeface="Cambria Math"/>
                      </a:rPr>
                      <m:t>𝑛</m:t>
                    </m:r>
                  </m:e>
                </m:d>
                <m:r>
                  <a:rPr lang="es-MX" sz="2000" i="1" kern="1200">
                    <a:latin typeface="Cambria Math"/>
                  </a:rPr>
                  <m:t>=  </m:t>
                </m:r>
                <m:r>
                  <a:rPr lang="es-MX" sz="2000" i="1" kern="1200">
                    <a:latin typeface="Cambria Math"/>
                  </a:rPr>
                  <m:t>𝑎</m:t>
                </m:r>
                <m:d>
                  <m:dPr>
                    <m:ctrlPr>
                      <a:rPr lang="es-ES" sz="2000" i="1" kern="1200">
                        <a:latin typeface="Cambria Math"/>
                      </a:rPr>
                    </m:ctrlPr>
                  </m:dPr>
                  <m:e>
                    <m:r>
                      <a:rPr lang="es-MX" sz="2000" i="1" kern="1200">
                        <a:latin typeface="Cambria Math"/>
                      </a:rPr>
                      <m:t>𝑖</m:t>
                    </m:r>
                    <m:r>
                      <a:rPr lang="es-MX" sz="2000" i="1" kern="1200">
                        <a:latin typeface="Cambria Math"/>
                      </a:rPr>
                      <m:t>, </m:t>
                    </m:r>
                    <m:r>
                      <a:rPr lang="es-MX" sz="2000" i="1" kern="1200">
                        <a:latin typeface="Cambria Math"/>
                      </a:rPr>
                      <m:t>𝑛</m:t>
                    </m:r>
                  </m:e>
                </m:d>
                <m:r>
                  <a:rPr lang="es-MX" sz="2000" i="1" kern="1200">
                    <a:latin typeface="Cambria Math"/>
                  </a:rPr>
                  <m:t>=</m:t>
                </m:r>
                <m:d>
                  <m:dPr>
                    <m:begChr m:val="{"/>
                    <m:endChr m:val="}"/>
                    <m:ctrlPr>
                      <a:rPr lang="es-ES" sz="2000" i="1" kern="1200">
                        <a:latin typeface="Cambria Math"/>
                      </a:rPr>
                    </m:ctrlPr>
                  </m:dPr>
                  <m:e>
                    <m:d>
                      <m:dPr>
                        <m:begChr m:val="["/>
                        <m:endChr m:val="]"/>
                        <m:ctrlPr>
                          <a:rPr lang="es-ES" sz="2000" i="1" kern="120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sz="2000" i="1" kern="120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sz="2000" i="1" kern="120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s-ES" sz="2000" i="1" kern="120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s-ES" sz="2000" i="1" kern="120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s-ES" sz="2000" i="1" kern="120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sz="2000" i="1" kern="120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s-ES" sz="2000" i="1" kern="1200">
                                <a:latin typeface="Cambria Math"/>
                              </a:rPr>
                              <m:t>𝑃</m:t>
                            </m:r>
                          </m:sub>
                        </m:sSub>
                        <m:d>
                          <m:dPr>
                            <m:ctrlPr>
                              <a:rPr lang="es-ES" sz="2000" i="1" kern="120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S" sz="2000" i="1" kern="120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" sz="2000" i="1" kern="1200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s-ES" sz="2000" i="1" kern="1200">
                                    <a:latin typeface="Cambria Math"/>
                                  </a:rPr>
                                  <m:t>𝑅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s-ES" sz="2000" i="1" kern="1200">
                        <a:latin typeface="Cambria Math"/>
                      </a:rPr>
                      <m:t>∗</m:t>
                    </m:r>
                    <m:r>
                      <a:rPr lang="es-ES" sz="2000" i="1" kern="1200">
                        <a:latin typeface="Cambria Math"/>
                      </a:rPr>
                      <m:t>𝐹𝑅𝐶</m:t>
                    </m:r>
                    <m:d>
                      <m:dPr>
                        <m:ctrlPr>
                          <a:rPr lang="es-ES" sz="2000" i="1" kern="1200">
                            <a:latin typeface="Cambria Math"/>
                          </a:rPr>
                        </m:ctrlPr>
                      </m:dPr>
                      <m:e>
                        <m:r>
                          <a:rPr lang="es-ES" sz="2000" i="1" kern="1200">
                            <a:latin typeface="Cambria Math"/>
                          </a:rPr>
                          <m:t>𝑖</m:t>
                        </m:r>
                        <m:r>
                          <a:rPr lang="es-ES" sz="2000" i="1" kern="1200">
                            <a:latin typeface="Cambria Math"/>
                          </a:rPr>
                          <m:t>, </m:t>
                        </m:r>
                        <m:r>
                          <a:rPr lang="es-ES" sz="2000" i="1" kern="1200">
                            <a:latin typeface="Cambria Math"/>
                          </a:rPr>
                          <m:t>𝑛</m:t>
                        </m:r>
                      </m:e>
                    </m:d>
                  </m:e>
                </m:d>
                <m:r>
                  <a:rPr lang="es-ES" sz="2000" i="1" kern="1200">
                    <a:latin typeface="Cambria Math"/>
                  </a:rPr>
                  <m:t>∗</m:t>
                </m:r>
                <m:r>
                  <a:rPr lang="es-ES" sz="2000" kern="1200">
                    <a:latin typeface="Cambria Math"/>
                  </a:rPr>
                  <m:t>{</m:t>
                </m:r>
                <m:r>
                  <a:rPr lang="es-ES" sz="2000" i="1" kern="1200">
                    <a:latin typeface="Cambria Math"/>
                  </a:rPr>
                  <m:t>%</m:t>
                </m:r>
                <m:r>
                  <a:rPr lang="es-ES" sz="2000" i="1" kern="1200">
                    <a:latin typeface="Cambria Math"/>
                  </a:rPr>
                  <m:t>𝑝𝑟𝑜𝑦𝑒𝑐𝑡𝑜</m:t>
                </m:r>
                <m:r>
                  <a:rPr lang="es-ES" sz="2000" i="1" kern="1200">
                    <a:latin typeface="Cambria Math"/>
                  </a:rPr>
                  <m:t>}</m:t>
                </m:r>
              </m:oMath>
            </m:oMathPara>
          </a14:m>
          <a:endParaRPr lang="es-ES" sz="2000" kern="1200" dirty="0"/>
        </a:p>
      </dsp:txBody>
      <dsp:txXfrm>
        <a:off x="89211" y="696400"/>
        <a:ext cx="7617157" cy="958041"/>
      </dsp:txXfrm>
    </dsp:sp>
    <dsp:sp modelId="{BDC95F1A-3444-4674-ABFD-6029B90FB6D5}">
      <dsp:nvSpPr>
        <dsp:cNvPr id="0" name=""/>
        <dsp:cNvSpPr/>
      </dsp:nvSpPr>
      <dsp:spPr>
        <a:xfrm>
          <a:off x="89211" y="1865484"/>
          <a:ext cx="6393508" cy="581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Remplazando datos tenemos:</a:t>
          </a:r>
          <a:endParaRPr lang="es-ES" sz="2400" kern="1200" dirty="0"/>
        </a:p>
      </dsp:txBody>
      <dsp:txXfrm>
        <a:off x="89211" y="1865484"/>
        <a:ext cx="6393508" cy="581228"/>
      </dsp:txXfrm>
    </dsp:sp>
    <dsp:sp modelId="{5D12F05A-A4C8-477B-B690-BE6E693FA2FC}">
      <dsp:nvSpPr>
        <dsp:cNvPr id="0" name=""/>
        <dsp:cNvSpPr/>
      </dsp:nvSpPr>
      <dsp:spPr>
        <a:xfrm>
          <a:off x="659478" y="2446712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1A092-BEA7-4D50-8885-6A441B2CBE0C}">
      <dsp:nvSpPr>
        <dsp:cNvPr id="0" name=""/>
        <dsp:cNvSpPr/>
      </dsp:nvSpPr>
      <dsp:spPr>
        <a:xfrm>
          <a:off x="1558121" y="2446712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9892B-35A6-4537-A0AB-7DFBD24C0FA9}">
      <dsp:nvSpPr>
        <dsp:cNvPr id="0" name=""/>
        <dsp:cNvSpPr/>
      </dsp:nvSpPr>
      <dsp:spPr>
        <a:xfrm>
          <a:off x="2457475" y="2446712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DF450-F2BD-446A-A0F7-5D162814AE81}">
      <dsp:nvSpPr>
        <dsp:cNvPr id="0" name=""/>
        <dsp:cNvSpPr/>
      </dsp:nvSpPr>
      <dsp:spPr>
        <a:xfrm>
          <a:off x="3356118" y="2446712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92021-E870-4EB4-B907-9297EB7AFAEE}">
      <dsp:nvSpPr>
        <dsp:cNvPr id="0" name=""/>
        <dsp:cNvSpPr/>
      </dsp:nvSpPr>
      <dsp:spPr>
        <a:xfrm>
          <a:off x="4255471" y="2446712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8A6AC-6D3D-4CD6-BDCA-C4B7065EAD8F}">
      <dsp:nvSpPr>
        <dsp:cNvPr id="0" name=""/>
        <dsp:cNvSpPr/>
      </dsp:nvSpPr>
      <dsp:spPr>
        <a:xfrm>
          <a:off x="5154115" y="2446712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84C80-06F2-4904-8091-39F1A55F4AB0}">
      <dsp:nvSpPr>
        <dsp:cNvPr id="0" name=""/>
        <dsp:cNvSpPr/>
      </dsp:nvSpPr>
      <dsp:spPr>
        <a:xfrm>
          <a:off x="5644537" y="2464306"/>
          <a:ext cx="2492366" cy="114879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2C2A8-7A8A-47F6-9206-34D85A73BC24}">
      <dsp:nvSpPr>
        <dsp:cNvPr id="0" name=""/>
        <dsp:cNvSpPr/>
      </dsp:nvSpPr>
      <dsp:spPr>
        <a:xfrm>
          <a:off x="89211" y="2548236"/>
          <a:ext cx="7617157" cy="9809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d>
                  <m:dPr>
                    <m:ctrlPr>
                      <a:rPr lang="es-ES" sz="2400" i="1" kern="1200" smtClean="0">
                        <a:latin typeface="Cambria Math"/>
                      </a:rPr>
                    </m:ctrlPr>
                  </m:dPr>
                  <m:e>
                    <m:r>
                      <a:rPr lang="es-MX" sz="2400" i="1" kern="1200">
                        <a:latin typeface="Cambria Math"/>
                      </a:rPr>
                      <m:t>𝐶𝐸𝐴𝑇</m:t>
                    </m:r>
                  </m:e>
                </m:d>
                <m:r>
                  <a:rPr lang="es-MX" sz="2400" i="1" kern="1200">
                    <a:latin typeface="Cambria Math"/>
                  </a:rPr>
                  <m:t>𝐶</m:t>
                </m:r>
                <m:r>
                  <a:rPr lang="es-MX" sz="2400" b="1" i="1" kern="1200">
                    <a:latin typeface="Cambria Math"/>
                  </a:rPr>
                  <m:t>={</m:t>
                </m:r>
                <m:r>
                  <a:rPr lang="es-ES" sz="2400" kern="1200">
                    <a:latin typeface="Cambria Math"/>
                  </a:rPr>
                  <m:t>[22165 – (3700</m:t>
                </m:r>
                <m:r>
                  <a:rPr lang="es-ES" sz="2400" i="1" kern="1200">
                    <a:latin typeface="Cambria Math"/>
                  </a:rPr>
                  <m:t>∗</m:t>
                </m:r>
                <m:r>
                  <a:rPr lang="es-ES" sz="2400" kern="1200">
                    <a:latin typeface="Cambria Math"/>
                  </a:rPr>
                  <m:t> </m:t>
                </m:r>
                <m:r>
                  <m:rPr>
                    <m:sty m:val="p"/>
                  </m:rPr>
                  <a:rPr lang="es-ES" sz="2400" kern="1200">
                    <a:latin typeface="Cambria Math"/>
                  </a:rPr>
                  <m:t>FSA</m:t>
                </m:r>
                <m:r>
                  <a:rPr lang="es-ES" sz="2400" kern="1200">
                    <a:latin typeface="Cambria Math"/>
                  </a:rPr>
                  <m:t>(10,7))]</m:t>
                </m:r>
                <m:r>
                  <a:rPr lang="es-ES" sz="2400" i="1" kern="1200">
                    <a:latin typeface="Cambria Math"/>
                  </a:rPr>
                  <m:t>∗</m:t>
                </m:r>
                <m:r>
                  <m:rPr>
                    <m:sty m:val="p"/>
                  </m:rPr>
                  <a:rPr lang="es-ES" sz="2400" kern="1200">
                    <a:latin typeface="Cambria Math"/>
                  </a:rPr>
                  <m:t>FRC</m:t>
                </m:r>
                <m:r>
                  <a:rPr lang="es-ES" sz="2400" kern="1200">
                    <a:latin typeface="Cambria Math"/>
                  </a:rPr>
                  <m:t>(10,7)}</m:t>
                </m:r>
                <m:r>
                  <a:rPr lang="es-ES" sz="2400" i="1" kern="1200">
                    <a:latin typeface="Cambria Math"/>
                  </a:rPr>
                  <m:t>∗</m:t>
                </m:r>
                <m:r>
                  <a:rPr lang="es-ES" sz="2400" kern="1200">
                    <a:latin typeface="Cambria Math"/>
                  </a:rPr>
                  <m:t>0.20</m:t>
                </m:r>
              </m:oMath>
            </m:oMathPara>
          </a14:m>
          <a:endParaRPr lang="es-ES" sz="2400" kern="1200" dirty="0"/>
        </a:p>
      </dsp:txBody>
      <dsp:txXfrm>
        <a:off x="89211" y="2548236"/>
        <a:ext cx="7617157" cy="980934"/>
      </dsp:txXfrm>
    </dsp:sp>
    <dsp:sp modelId="{5235EE5F-9594-48B0-9E6C-2E9413C4A8AB}">
      <dsp:nvSpPr>
        <dsp:cNvPr id="0" name=""/>
        <dsp:cNvSpPr/>
      </dsp:nvSpPr>
      <dsp:spPr>
        <a:xfrm>
          <a:off x="89211" y="3728766"/>
          <a:ext cx="6393508" cy="581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 </a:t>
          </a:r>
          <a:endParaRPr lang="es-ES" sz="2800" kern="1200" dirty="0"/>
        </a:p>
      </dsp:txBody>
      <dsp:txXfrm>
        <a:off x="89211" y="3728766"/>
        <a:ext cx="6393508" cy="581228"/>
      </dsp:txXfrm>
    </dsp:sp>
    <dsp:sp modelId="{7535EF69-49F2-4484-AC12-95F3654CB096}">
      <dsp:nvSpPr>
        <dsp:cNvPr id="0" name=""/>
        <dsp:cNvSpPr/>
      </dsp:nvSpPr>
      <dsp:spPr>
        <a:xfrm>
          <a:off x="659478" y="4146610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E1D10-DADA-49B4-8009-F22AD26DF06E}">
      <dsp:nvSpPr>
        <dsp:cNvPr id="0" name=""/>
        <dsp:cNvSpPr/>
      </dsp:nvSpPr>
      <dsp:spPr>
        <a:xfrm>
          <a:off x="1558121" y="4146610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D5950-46C9-4CA0-BED2-ADB36AF2B906}">
      <dsp:nvSpPr>
        <dsp:cNvPr id="0" name=""/>
        <dsp:cNvSpPr/>
      </dsp:nvSpPr>
      <dsp:spPr>
        <a:xfrm>
          <a:off x="2457475" y="4156910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301FA-CDA3-4B4E-B4B9-D7AA9132086A}">
      <dsp:nvSpPr>
        <dsp:cNvPr id="0" name=""/>
        <dsp:cNvSpPr/>
      </dsp:nvSpPr>
      <dsp:spPr>
        <a:xfrm>
          <a:off x="3356118" y="4156910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490B6-37FC-4015-B9CB-E29763F96DB2}">
      <dsp:nvSpPr>
        <dsp:cNvPr id="0" name=""/>
        <dsp:cNvSpPr/>
      </dsp:nvSpPr>
      <dsp:spPr>
        <a:xfrm>
          <a:off x="4255471" y="4156910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E39A7-EF20-4CB4-A5E6-A9C3E92F799A}">
      <dsp:nvSpPr>
        <dsp:cNvPr id="0" name=""/>
        <dsp:cNvSpPr/>
      </dsp:nvSpPr>
      <dsp:spPr>
        <a:xfrm>
          <a:off x="5154115" y="4156910"/>
          <a:ext cx="1496081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BB27C-3648-4141-9E89-64C8320EC8DD}">
      <dsp:nvSpPr>
        <dsp:cNvPr id="0" name=""/>
        <dsp:cNvSpPr/>
      </dsp:nvSpPr>
      <dsp:spPr>
        <a:xfrm>
          <a:off x="5858387" y="4156910"/>
          <a:ext cx="2278516" cy="11839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41DC23-D278-4388-8788-14A1F2EC107D}">
      <dsp:nvSpPr>
        <dsp:cNvPr id="0" name=""/>
        <dsp:cNvSpPr/>
      </dsp:nvSpPr>
      <dsp:spPr>
        <a:xfrm>
          <a:off x="89211" y="4076096"/>
          <a:ext cx="7617157" cy="13044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ES" sz="2000" i="1" kern="1200" smtClean="0">
                    <a:latin typeface="Cambria Math"/>
                  </a:rPr>
                  <m:t>%=</m:t>
                </m:r>
                <m:d>
                  <m:dPr>
                    <m:begChr m:val="{"/>
                    <m:endChr m:val="}"/>
                    <m:ctrlPr>
                      <a:rPr lang="es-ES" sz="2000" i="1" kern="1200">
                        <a:latin typeface="Cambria Math"/>
                      </a:rPr>
                    </m:ctrlPr>
                  </m:dPr>
                  <m:e>
                    <m:d>
                      <m:dPr>
                        <m:begChr m:val="["/>
                        <m:endChr m:val="]"/>
                        <m:ctrlPr>
                          <a:rPr lang="es-ES" sz="2000" i="1" kern="1200">
                            <a:latin typeface="Cambria Math"/>
                          </a:rPr>
                        </m:ctrlPr>
                      </m:dPr>
                      <m:e>
                        <m:r>
                          <a:rPr lang="es-ES" sz="2000" i="1" kern="1200">
                            <a:latin typeface="Cambria Math"/>
                          </a:rPr>
                          <m:t>22165−</m:t>
                        </m:r>
                        <m:d>
                          <m:dPr>
                            <m:ctrlPr>
                              <a:rPr lang="es-ES" sz="2000" i="1" kern="120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ES" sz="2000" i="1" kern="1200">
                                <a:latin typeface="Cambria Math"/>
                              </a:rPr>
                              <m:t>3700∗0.5132</m:t>
                            </m:r>
                          </m:e>
                        </m:d>
                      </m:e>
                    </m:d>
                    <m:r>
                      <a:rPr lang="es-ES" sz="2000" i="1" kern="1200">
                        <a:latin typeface="Cambria Math"/>
                      </a:rPr>
                      <m:t>∗0.2054</m:t>
                    </m:r>
                  </m:e>
                </m:d>
                <m:r>
                  <a:rPr lang="es-ES" sz="2000" i="1" kern="1200">
                    <a:latin typeface="Cambria Math"/>
                  </a:rPr>
                  <m:t>∗0.20</m:t>
                </m:r>
              </m:oMath>
              <m:oMath xmlns:m="http://schemas.openxmlformats.org/officeDocument/2006/math">
                <m:d>
                  <m:dPr>
                    <m:ctrlPr>
                      <a:rPr lang="es-ES" sz="1800" i="1" kern="1200" smtClean="0">
                        <a:latin typeface="Cambria Math"/>
                      </a:rPr>
                    </m:ctrlPr>
                  </m:dPr>
                  <m:e>
                    <m:r>
                      <a:rPr lang="es-ES" sz="1800" i="1" kern="1200">
                        <a:latin typeface="Cambria Math"/>
                      </a:rPr>
                      <m:t>𝐶𝐸𝐴𝑇</m:t>
                    </m:r>
                  </m:e>
                </m:d>
                <m:r>
                  <a:rPr lang="es-ES" sz="1800" i="1" kern="1200">
                    <a:latin typeface="Cambria Math"/>
                  </a:rPr>
                  <m:t>𝐶</m:t>
                </m:r>
                <m:r>
                  <a:rPr lang="es-ES" sz="1800" i="1" kern="1200">
                    <a:latin typeface="Cambria Math"/>
                  </a:rPr>
                  <m:t>=832 </m:t>
                </m:r>
                <m:d>
                  <m:dPr>
                    <m:ctrlPr>
                      <a:rPr lang="es-ES" sz="1800" i="1" kern="1200">
                        <a:latin typeface="Cambria Math"/>
                      </a:rPr>
                    </m:ctrlPr>
                  </m:dPr>
                  <m:e>
                    <m:r>
                      <a:rPr lang="es-ES" sz="1800" i="1" kern="1200">
                        <a:latin typeface="Cambria Math"/>
                      </a:rPr>
                      <m:t>$/</m:t>
                    </m:r>
                    <m:r>
                      <a:rPr lang="es-ES" sz="1800" i="1" kern="1200">
                        <a:latin typeface="Cambria Math"/>
                      </a:rPr>
                      <m:t>𝑎</m:t>
                    </m:r>
                    <m:r>
                      <a:rPr lang="es-ES" sz="1800" i="1" kern="1200">
                        <a:latin typeface="Cambria Math"/>
                      </a:rPr>
                      <m:t>ñ</m:t>
                    </m:r>
                    <m:r>
                      <a:rPr lang="es-ES" sz="1800" i="1" kern="1200">
                        <a:latin typeface="Cambria Math"/>
                      </a:rPr>
                      <m:t>𝑜</m:t>
                    </m:r>
                  </m:e>
                </m:d>
                <m:r>
                  <a:rPr lang="es-ES" sz="1800" i="1" kern="1200">
                    <a:latin typeface="Cambria Math"/>
                  </a:rPr>
                  <m:t>→ </m:t>
                </m:r>
                <m:d>
                  <m:dPr>
                    <m:begChr m:val="{"/>
                    <m:endChr m:val=""/>
                    <m:ctrlPr>
                      <a:rPr lang="es-ES" sz="1800" i="1" kern="1200">
                        <a:latin typeface="Cambria Math"/>
                      </a:rPr>
                    </m:ctrlPr>
                  </m:dPr>
                  <m:e>
                    <m:eqArr>
                      <m:eqArrPr>
                        <m:ctrlPr>
                          <a:rPr lang="es-ES" sz="1800" i="1" kern="1200">
                            <a:latin typeface="Cambria Math"/>
                          </a:rPr>
                        </m:ctrlPr>
                      </m:eqArrPr>
                      <m:e>
                        <m:r>
                          <a:rPr lang="es-ES" sz="1800" i="1" kern="1200">
                            <a:latin typeface="Cambria Math"/>
                          </a:rPr>
                          <m:t>𝐸𝑛</m:t>
                        </m:r>
                        <m:r>
                          <a:rPr lang="es-ES" sz="1800" i="1" kern="1200">
                            <a:latin typeface="Cambria Math"/>
                          </a:rPr>
                          <m:t> </m:t>
                        </m:r>
                        <m:r>
                          <a:rPr lang="es-ES" sz="1800" i="1" kern="1200">
                            <a:latin typeface="Cambria Math"/>
                          </a:rPr>
                          <m:t>𝑐𝑎𝑑𝑎</m:t>
                        </m:r>
                        <m:r>
                          <a:rPr lang="es-ES" sz="1800" i="1" kern="1200">
                            <a:latin typeface="Cambria Math"/>
                          </a:rPr>
                          <m:t> </m:t>
                        </m:r>
                        <m:r>
                          <a:rPr lang="es-ES" sz="1800" i="1" kern="1200">
                            <a:latin typeface="Cambria Math"/>
                          </a:rPr>
                          <m:t>𝑎</m:t>
                        </m:r>
                        <m:r>
                          <a:rPr lang="es-ES" sz="1800" i="1" kern="1200">
                            <a:latin typeface="Cambria Math"/>
                          </a:rPr>
                          <m:t>ñ</m:t>
                        </m:r>
                        <m:r>
                          <a:rPr lang="es-ES" sz="1800" i="1" kern="1200">
                            <a:latin typeface="Cambria Math"/>
                          </a:rPr>
                          <m:t>𝑜</m:t>
                        </m:r>
                      </m:e>
                      <m:e>
                        <m:r>
                          <a:rPr lang="es-ES" sz="1800" i="1" kern="1200">
                            <a:latin typeface="Cambria Math"/>
                          </a:rPr>
                          <m:t>𝑑𝑒𝑠𝑑𝑒</m:t>
                        </m:r>
                        <m:r>
                          <a:rPr lang="es-ES" sz="1800" i="1" kern="1200">
                            <a:latin typeface="Cambria Math"/>
                          </a:rPr>
                          <m:t> </m:t>
                        </m:r>
                        <m:r>
                          <a:rPr lang="es-ES" sz="1800" i="1" kern="1200">
                            <a:latin typeface="Cambria Math"/>
                          </a:rPr>
                          <m:t>𝑒𝑙</m:t>
                        </m:r>
                        <m:r>
                          <a:rPr lang="es-ES" sz="1800" i="1" kern="1200">
                            <a:latin typeface="Cambria Math"/>
                          </a:rPr>
                          <m:t> </m:t>
                        </m:r>
                        <m:r>
                          <a:rPr lang="es-ES" sz="1800" i="1" kern="1200">
                            <a:latin typeface="Cambria Math"/>
                          </a:rPr>
                          <m:t>𝑎</m:t>
                        </m:r>
                        <m:r>
                          <a:rPr lang="es-ES" sz="1800" i="1" kern="1200">
                            <a:latin typeface="Cambria Math"/>
                          </a:rPr>
                          <m:t>ñ</m:t>
                        </m:r>
                        <m:r>
                          <a:rPr lang="es-ES" sz="1800" i="1" kern="1200">
                            <a:latin typeface="Cambria Math"/>
                          </a:rPr>
                          <m:t>𝑜</m:t>
                        </m:r>
                        <m:r>
                          <a:rPr lang="es-ES" sz="1800" i="1" kern="1200">
                            <a:latin typeface="Cambria Math"/>
                          </a:rPr>
                          <m:t> 1 </m:t>
                        </m:r>
                        <m:r>
                          <a:rPr lang="es-ES" sz="1800" i="1" kern="1200">
                            <a:latin typeface="Cambria Math"/>
                          </a:rPr>
                          <m:t>𝑎𝑙</m:t>
                        </m:r>
                        <m:r>
                          <a:rPr lang="es-ES" sz="1800" i="1" kern="1200">
                            <a:latin typeface="Cambria Math"/>
                          </a:rPr>
                          <m:t> 5:</m:t>
                        </m:r>
                      </m:e>
                      <m:e>
                        <m:r>
                          <a:rPr lang="es-ES" sz="1800" i="1" kern="1200">
                            <a:latin typeface="Cambria Math"/>
                          </a:rPr>
                          <m:t>𝑙𝑎</m:t>
                        </m:r>
                        <m:r>
                          <a:rPr lang="es-ES" sz="1800" i="1" kern="1200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s-ES" sz="1800" i="1" kern="120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sz="1800" i="1" kern="120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s-ES" sz="1800" i="1" kern="1200">
                                <a:latin typeface="Cambria Math"/>
                              </a:rPr>
                              <m:t>𝐿</m:t>
                            </m:r>
                          </m:sub>
                        </m:sSub>
                        <m:r>
                          <a:rPr lang="es-ES" sz="1800" i="1" kern="1200">
                            <a:latin typeface="Cambria Math"/>
                          </a:rPr>
                          <m:t>=832($/</m:t>
                        </m:r>
                        <m:r>
                          <a:rPr lang="es-ES" sz="1800" i="1" kern="1200">
                            <a:latin typeface="Cambria Math"/>
                          </a:rPr>
                          <m:t>𝑎</m:t>
                        </m:r>
                        <m:r>
                          <a:rPr lang="es-ES" sz="1800" i="1" kern="1200">
                            <a:latin typeface="Cambria Math"/>
                          </a:rPr>
                          <m:t>ñ</m:t>
                        </m:r>
                        <m:r>
                          <a:rPr lang="es-ES" sz="1800" i="1" kern="1200">
                            <a:latin typeface="Cambria Math"/>
                          </a:rPr>
                          <m:t>𝑜</m:t>
                        </m:r>
                        <m:r>
                          <a:rPr lang="es-ES" sz="1800" i="1" kern="1200">
                            <a:latin typeface="Cambria Math"/>
                          </a:rPr>
                          <m:t>)</m:t>
                        </m:r>
                      </m:e>
                    </m:eqArr>
                  </m:e>
                </m:d>
              </m:oMath>
            </m:oMathPara>
          </a14:m>
          <a:endParaRPr lang="es-ES" sz="2000" kern="1200" dirty="0"/>
        </a:p>
      </dsp:txBody>
      <dsp:txXfrm>
        <a:off x="89211" y="4076096"/>
        <a:ext cx="7617157" cy="130442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15F22-E61A-4A38-8FC1-113B7DA44307}">
      <dsp:nvSpPr>
        <dsp:cNvPr id="0" name=""/>
        <dsp:cNvSpPr/>
      </dsp:nvSpPr>
      <dsp:spPr>
        <a:xfrm>
          <a:off x="3024337" y="0"/>
          <a:ext cx="2160236" cy="1476164"/>
        </a:xfrm>
        <a:prstGeom prst="trapezoid">
          <a:avLst>
            <a:gd name="adj" fmla="val 6951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"/>
              </m:oMathParaPr>
              <m:oMath xmlns:m="http://schemas.openxmlformats.org/officeDocument/2006/math">
                <m:r>
                  <a:rPr lang="es-MX" sz="2000" i="1" kern="1200" smtClean="0">
                    <a:latin typeface="Cambria Math"/>
                  </a:rPr>
                  <m:t>𝐶𝐸𝐴𝑇</m:t>
                </m:r>
                <m:d>
                  <m:dPr>
                    <m:ctrlPr>
                      <a:rPr lang="es-ES" sz="2000" i="1" kern="1200">
                        <a:latin typeface="Cambria Math"/>
                      </a:rPr>
                    </m:ctrlPr>
                  </m:dPr>
                  <m:e>
                    <m:r>
                      <a:rPr lang="es-MX" sz="2000" i="1" kern="1200">
                        <a:latin typeface="Cambria Math"/>
                      </a:rPr>
                      <m:t>𝑖</m:t>
                    </m:r>
                    <m:r>
                      <a:rPr lang="es-MX" sz="2000" i="1" kern="1200">
                        <a:latin typeface="Cambria Math"/>
                      </a:rPr>
                      <m:t>, </m:t>
                    </m:r>
                    <m:r>
                      <a:rPr lang="es-MX" sz="2000" i="1" kern="1200">
                        <a:latin typeface="Cambria Math"/>
                      </a:rPr>
                      <m:t>𝑛</m:t>
                    </m:r>
                  </m:e>
                </m:d>
                <m:r>
                  <a:rPr lang="es-MX" sz="2000" i="1" kern="1200">
                    <a:latin typeface="Cambria Math"/>
                  </a:rPr>
                  <m:t>𝐸</m:t>
                </m:r>
                <m:r>
                  <a:rPr lang="es-MX" sz="2000" i="1" kern="1200">
                    <a:latin typeface="Cambria Math"/>
                  </a:rPr>
                  <m:t>=</m:t>
                </m:r>
                <m:r>
                  <a:rPr lang="es-MX" sz="2000" i="1" kern="1200">
                    <a:latin typeface="Cambria Math"/>
                  </a:rPr>
                  <m:t>𝑎</m:t>
                </m:r>
                <m:d>
                  <m:dPr>
                    <m:ctrlPr>
                      <a:rPr lang="es-ES" sz="2000" i="1" kern="1200">
                        <a:latin typeface="Cambria Math"/>
                      </a:rPr>
                    </m:ctrlPr>
                  </m:dPr>
                  <m:e>
                    <m:r>
                      <a:rPr lang="es-MX" sz="2000" i="1" kern="1200">
                        <a:latin typeface="Cambria Math"/>
                      </a:rPr>
                      <m:t>𝑖</m:t>
                    </m:r>
                    <m:r>
                      <a:rPr lang="es-MX" sz="2000" i="1" kern="1200">
                        <a:latin typeface="Cambria Math"/>
                      </a:rPr>
                      <m:t>,</m:t>
                    </m:r>
                    <m:r>
                      <a:rPr lang="es-MX" sz="2000" i="1" kern="1200">
                        <a:latin typeface="Cambria Math"/>
                      </a:rPr>
                      <m:t>𝑛</m:t>
                    </m:r>
                  </m:e>
                </m:d>
                <m:r>
                  <a:rPr lang="es-MX" sz="2000" i="1" kern="1200">
                    <a:latin typeface="Cambria Math"/>
                  </a:rPr>
                  <m:t>𝐸</m:t>
                </m:r>
                <m:r>
                  <a:rPr lang="es-MX" sz="2000" i="1" kern="1200">
                    <a:latin typeface="Cambria Math"/>
                  </a:rPr>
                  <m:t>=</m:t>
                </m:r>
                <m:d>
                  <m:dPr>
                    <m:begChr m:val="{"/>
                    <m:endChr m:val="}"/>
                    <m:ctrlPr>
                      <a:rPr lang="es-ES" sz="2000" i="1" kern="1200">
                        <a:latin typeface="Cambria Math"/>
                      </a:rPr>
                    </m:ctrlPr>
                  </m:dPr>
                  <m:e>
                    <m:d>
                      <m:dPr>
                        <m:begChr m:val="["/>
                        <m:endChr m:val="]"/>
                        <m:ctrlPr>
                          <a:rPr lang="es-ES" sz="2000" i="1" kern="120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sz="2000" i="1" kern="120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MX" sz="2000" i="1" kern="120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s-MX" sz="2000" i="1" kern="120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s-MX" sz="2000" i="1" kern="120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s-ES" sz="2000" i="1" kern="120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MX" sz="2000" i="1" kern="120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s-MX" sz="2000" i="1" kern="1200">
                                <a:latin typeface="Cambria Math"/>
                              </a:rPr>
                              <m:t>𝑃</m:t>
                            </m:r>
                          </m:sub>
                        </m:sSub>
                        <m:d>
                          <m:dPr>
                            <m:ctrlPr>
                              <a:rPr lang="es-ES" sz="2000" i="1" kern="120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MX" sz="2000" i="1" kern="1200">
                                <a:latin typeface="Cambria Math"/>
                              </a:rPr>
                              <m:t>𝑖𝑛𝑣</m:t>
                            </m:r>
                          </m:e>
                        </m:d>
                      </m:e>
                    </m:d>
                    <m:r>
                      <a:rPr lang="es-MX" sz="2000" i="1" kern="1200">
                        <a:latin typeface="Cambria Math"/>
                      </a:rPr>
                      <m:t>∗</m:t>
                    </m:r>
                    <m:r>
                      <a:rPr lang="es-MX" sz="2000" i="1" kern="1200">
                        <a:latin typeface="Cambria Math"/>
                      </a:rPr>
                      <m:t>𝐹𝑅𝐶</m:t>
                    </m:r>
                    <m:d>
                      <m:dPr>
                        <m:ctrlPr>
                          <a:rPr lang="es-ES" sz="2000" i="1" kern="1200">
                            <a:latin typeface="Cambria Math"/>
                          </a:rPr>
                        </m:ctrlPr>
                      </m:dPr>
                      <m:e>
                        <m:r>
                          <a:rPr lang="es-MX" sz="2000" i="1" kern="1200">
                            <a:latin typeface="Cambria Math"/>
                          </a:rPr>
                          <m:t>𝑖</m:t>
                        </m:r>
                        <m:r>
                          <a:rPr lang="es-MX" sz="2000" i="1" kern="1200">
                            <a:latin typeface="Cambria Math"/>
                          </a:rPr>
                          <m:t>,</m:t>
                        </m:r>
                        <m:r>
                          <a:rPr lang="es-MX" sz="2000" i="1" kern="1200">
                            <a:latin typeface="Cambria Math"/>
                          </a:rPr>
                          <m:t>𝑛</m:t>
                        </m:r>
                      </m:e>
                    </m:d>
                  </m:e>
                </m:d>
                <m:r>
                  <a:rPr lang="es-MX" sz="2000" i="1" kern="1200">
                    <a:latin typeface="Cambria Math"/>
                  </a:rPr>
                  <m:t>∗[%</m:t>
                </m:r>
                <m:r>
                  <a:rPr lang="es-MX" sz="2000" i="1" kern="1200">
                    <a:latin typeface="Cambria Math"/>
                  </a:rPr>
                  <m:t>𝑝𝑟𝑜𝑦𝑒𝑐𝑡𝑜</m:t>
                </m:r>
                <m:r>
                  <a:rPr lang="es-MX" sz="2000" i="1" kern="1200">
                    <a:latin typeface="Cambria Math"/>
                  </a:rPr>
                  <m:t>]</m:t>
                </m:r>
              </m:oMath>
            </m:oMathPara>
          </a14:m>
          <a:endParaRPr lang="es-ES" sz="2000" kern="1200" dirty="0"/>
        </a:p>
      </dsp:txBody>
      <dsp:txXfrm>
        <a:off x="3024337" y="0"/>
        <a:ext cx="2160236" cy="1476164"/>
      </dsp:txXfrm>
    </dsp:sp>
    <dsp:sp modelId="{F85A2950-CD1F-4BEA-A068-7F1F8D0BD41C}">
      <dsp:nvSpPr>
        <dsp:cNvPr id="0" name=""/>
        <dsp:cNvSpPr/>
      </dsp:nvSpPr>
      <dsp:spPr>
        <a:xfrm>
          <a:off x="2052228" y="1476164"/>
          <a:ext cx="4104456" cy="1476164"/>
        </a:xfrm>
        <a:prstGeom prst="trapezoid">
          <a:avLst>
            <a:gd name="adj" fmla="val 6951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Inversión en los años 6 y 7 (832+832=1664 = VF*FSA (10,5)=VP</a:t>
          </a:r>
          <a:endParaRPr lang="es-ES" sz="2200" kern="1200" dirty="0"/>
        </a:p>
      </dsp:txBody>
      <dsp:txXfrm>
        <a:off x="2770507" y="1476164"/>
        <a:ext cx="2667896" cy="1476164"/>
      </dsp:txXfrm>
    </dsp:sp>
    <dsp:sp modelId="{7FE7EACC-8B5E-4024-9F8D-A90AC5EEA55D}">
      <dsp:nvSpPr>
        <dsp:cNvPr id="0" name=""/>
        <dsp:cNvSpPr/>
      </dsp:nvSpPr>
      <dsp:spPr>
        <a:xfrm>
          <a:off x="1026114" y="2952328"/>
          <a:ext cx="6156683" cy="1476164"/>
        </a:xfrm>
        <a:prstGeom prst="trapezoid">
          <a:avLst>
            <a:gd name="adj" fmla="val 6951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reemplazando datos:</a:t>
          </a:r>
          <a:endParaRPr lang="es-ES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MX" sz="1800" i="1" kern="1200" smtClean="0">
                    <a:latin typeface="Cambria Math"/>
                  </a:rPr>
                  <m:t>𝐶𝐸𝐴𝑇</m:t>
                </m:r>
                <m:d>
                  <m:dPr>
                    <m:ctrlPr>
                      <a:rPr lang="es-ES" sz="1800" i="1" kern="1200">
                        <a:latin typeface="Cambria Math"/>
                      </a:rPr>
                    </m:ctrlPr>
                  </m:dPr>
                  <m:e>
                    <m:r>
                      <a:rPr lang="es-MX" sz="1800" i="1" kern="1200">
                        <a:latin typeface="Cambria Math"/>
                      </a:rPr>
                      <m:t>10,7</m:t>
                    </m:r>
                  </m:e>
                </m:d>
                <m:r>
                  <a:rPr lang="es-MX" sz="1800" i="1" kern="1200">
                    <a:latin typeface="Cambria Math"/>
                  </a:rPr>
                  <m:t>𝐸</m:t>
                </m:r>
                <m:r>
                  <a:rPr lang="es-MX" sz="1800" i="1" kern="1200">
                    <a:latin typeface="Cambria Math"/>
                  </a:rPr>
                  <m:t>=</m:t>
                </m:r>
                <m:d>
                  <m:dPr>
                    <m:begChr m:val="{"/>
                    <m:endChr m:val="]"/>
                    <m:ctrlPr>
                      <a:rPr lang="es-ES" sz="1800" i="1" kern="1200">
                        <a:latin typeface="Cambria Math"/>
                      </a:rPr>
                    </m:ctrlPr>
                  </m:dPr>
                  <m:e>
                    <m:d>
                      <m:dPr>
                        <m:begChr m:val="["/>
                        <m:ctrlPr>
                          <a:rPr lang="es-ES" sz="1800" i="1" kern="1200">
                            <a:latin typeface="Cambria Math"/>
                          </a:rPr>
                        </m:ctrlPr>
                      </m:dPr>
                      <m:e>
                        <m:r>
                          <a:rPr lang="es-MX" sz="1800" i="1" kern="1200">
                            <a:latin typeface="Cambria Math"/>
                          </a:rPr>
                          <m:t>4160−1664∗0.6209</m:t>
                        </m:r>
                      </m:e>
                    </m:d>
                  </m:e>
                </m:d>
                <m:r>
                  <a:rPr lang="es-MX" sz="1800" i="1" kern="1200">
                    <a:latin typeface="Cambria Math"/>
                  </a:rPr>
                  <m:t>∗0.2054}∗[100/100]</m:t>
                </m:r>
              </m:oMath>
            </m:oMathPara>
          </a14:m>
          <a:endParaRPr lang="es-ES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MX" sz="1800" i="1" kern="1200" smtClean="0">
                    <a:latin typeface="Cambria Math"/>
                  </a:rPr>
                  <m:t>𝐶𝐸𝐴𝑇</m:t>
                </m:r>
                <m:r>
                  <a:rPr lang="es-MX" sz="1800" i="1" kern="1200" smtClean="0">
                    <a:latin typeface="Cambria Math"/>
                  </a:rPr>
                  <m:t> </m:t>
                </m:r>
                <m:d>
                  <m:dPr>
                    <m:ctrlPr>
                      <a:rPr lang="es-ES" sz="1800" i="1" kern="1200">
                        <a:latin typeface="Cambria Math"/>
                      </a:rPr>
                    </m:ctrlPr>
                  </m:dPr>
                  <m:e>
                    <m:r>
                      <a:rPr lang="es-MX" sz="1800" i="1" kern="1200">
                        <a:latin typeface="Cambria Math"/>
                      </a:rPr>
                      <m:t>10,5</m:t>
                    </m:r>
                  </m:e>
                </m:d>
                <m:r>
                  <a:rPr lang="es-MX" sz="1800" i="1" kern="1200">
                    <a:latin typeface="Cambria Math"/>
                  </a:rPr>
                  <m:t>𝐸</m:t>
                </m:r>
                <m:r>
                  <a:rPr lang="es-MX" sz="1800" i="1" kern="1200">
                    <a:latin typeface="Cambria Math"/>
                  </a:rPr>
                  <m:t>=1066.7</m:t>
                </m:r>
              </m:oMath>
            </m:oMathPara>
          </a14:m>
          <a:endParaRPr lang="es-ES" sz="1800" kern="1200" dirty="0"/>
        </a:p>
      </dsp:txBody>
      <dsp:txXfrm>
        <a:off x="2103533" y="2952328"/>
        <a:ext cx="4001844" cy="1476164"/>
      </dsp:txXfrm>
    </dsp:sp>
    <dsp:sp modelId="{7EE808A9-2C5A-4A12-9730-084291392CC2}">
      <dsp:nvSpPr>
        <dsp:cNvPr id="0" name=""/>
        <dsp:cNvSpPr/>
      </dsp:nvSpPr>
      <dsp:spPr>
        <a:xfrm>
          <a:off x="0" y="4409803"/>
          <a:ext cx="8208912" cy="1476164"/>
        </a:xfrm>
        <a:prstGeom prst="trapezoid">
          <a:avLst>
            <a:gd name="adj" fmla="val 6951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El costo equivalente anual de capital, es entonces: </a:t>
          </a:r>
          <a:endParaRPr lang="es-ES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MX" sz="1800" i="1" kern="1200" smtClean="0">
                    <a:latin typeface="Cambria Math"/>
                  </a:rPr>
                  <m:t>𝐶𝐸𝐴</m:t>
                </m:r>
                <m:d>
                  <m:dPr>
                    <m:ctrlPr>
                      <a:rPr lang="es-ES" sz="1800" i="1" kern="1200">
                        <a:latin typeface="Cambria Math"/>
                      </a:rPr>
                    </m:ctrlPr>
                  </m:dPr>
                  <m:e>
                    <m:r>
                      <a:rPr lang="es-MX" sz="1800" i="1" kern="1200">
                        <a:latin typeface="Cambria Math"/>
                      </a:rPr>
                      <m:t>𝑖</m:t>
                    </m:r>
                    <m:r>
                      <a:rPr lang="es-MX" sz="1800" i="1" kern="1200">
                        <a:latin typeface="Cambria Math"/>
                      </a:rPr>
                      <m:t>,</m:t>
                    </m:r>
                    <m:r>
                      <a:rPr lang="es-MX" sz="1800" i="1" kern="1200">
                        <a:latin typeface="Cambria Math"/>
                      </a:rPr>
                      <m:t>𝑛</m:t>
                    </m:r>
                  </m:e>
                </m:d>
                <m:r>
                  <a:rPr lang="es-MX" sz="1800" i="1" kern="1200">
                    <a:latin typeface="Cambria Math"/>
                  </a:rPr>
                  <m:t>𝐾</m:t>
                </m:r>
                <m:r>
                  <a:rPr lang="es-MX" sz="1800" i="1" kern="1200">
                    <a:latin typeface="Cambria Math"/>
                  </a:rPr>
                  <m:t>=</m:t>
                </m:r>
                <m:d>
                  <m:dPr>
                    <m:ctrlPr>
                      <a:rPr lang="es-ES" sz="1800" i="1" kern="1200">
                        <a:latin typeface="Cambria Math"/>
                      </a:rPr>
                    </m:ctrlPr>
                  </m:dPr>
                  <m:e>
                    <m:r>
                      <a:rPr lang="es-MX" sz="1800" i="1" kern="1200">
                        <a:latin typeface="Cambria Math"/>
                      </a:rPr>
                      <m:t>𝐶𝐸𝐴</m:t>
                    </m:r>
                  </m:e>
                </m:d>
                <m:r>
                  <a:rPr lang="es-MX" sz="1800" i="1" kern="1200">
                    <a:latin typeface="Cambria Math"/>
                  </a:rPr>
                  <m:t>𝑇</m:t>
                </m:r>
                <m:r>
                  <a:rPr lang="es-MX" sz="1800" i="1" kern="1200">
                    <a:latin typeface="Cambria Math"/>
                  </a:rPr>
                  <m:t>+</m:t>
                </m:r>
                <m:d>
                  <m:dPr>
                    <m:ctrlPr>
                      <a:rPr lang="es-ES" sz="1800" i="1" kern="1200">
                        <a:latin typeface="Cambria Math"/>
                      </a:rPr>
                    </m:ctrlPr>
                  </m:dPr>
                  <m:e>
                    <m:r>
                      <a:rPr lang="es-MX" sz="1800" i="1" kern="1200">
                        <a:latin typeface="Cambria Math"/>
                      </a:rPr>
                      <m:t>𝐶𝐸𝐴</m:t>
                    </m:r>
                  </m:e>
                </m:d>
                <m:r>
                  <a:rPr lang="es-MX" sz="1800" i="1" kern="1200">
                    <a:latin typeface="Cambria Math"/>
                  </a:rPr>
                  <m:t>𝐶</m:t>
                </m:r>
                <m:r>
                  <a:rPr lang="es-MX" sz="1800" i="1" kern="1200">
                    <a:latin typeface="Cambria Math"/>
                  </a:rPr>
                  <m:t>+</m:t>
                </m:r>
                <m:d>
                  <m:dPr>
                    <m:ctrlPr>
                      <a:rPr lang="es-ES" sz="1800" i="1" kern="1200">
                        <a:latin typeface="Cambria Math"/>
                      </a:rPr>
                    </m:ctrlPr>
                  </m:dPr>
                  <m:e>
                    <m:r>
                      <a:rPr lang="es-MX" sz="1800" i="1" kern="1200">
                        <a:latin typeface="Cambria Math"/>
                      </a:rPr>
                      <m:t>𝐶𝐸𝐴</m:t>
                    </m:r>
                  </m:e>
                </m:d>
                <m:r>
                  <a:rPr lang="es-MX" sz="1800" i="1" kern="1200">
                    <a:latin typeface="Cambria Math"/>
                  </a:rPr>
                  <m:t>𝐸</m:t>
                </m:r>
              </m:oMath>
            </m:oMathPara>
          </a14:m>
          <a:endParaRPr lang="es-ES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d>
                  <m:dPr>
                    <m:ctrlPr>
                      <a:rPr lang="es-ES" sz="1800" i="1" kern="1200" smtClean="0">
                        <a:latin typeface="Cambria Math"/>
                      </a:rPr>
                    </m:ctrlPr>
                  </m:dPr>
                  <m:e>
                    <m:r>
                      <a:rPr lang="es-MX" sz="1800" i="1" kern="1200">
                        <a:latin typeface="Cambria Math"/>
                      </a:rPr>
                      <m:t>𝐶𝐸𝐴</m:t>
                    </m:r>
                  </m:e>
                </m:d>
                <m:r>
                  <a:rPr lang="es-MX" sz="1800" i="1" kern="1200">
                    <a:latin typeface="Cambria Math"/>
                  </a:rPr>
                  <m:t>𝐾</m:t>
                </m:r>
                <m:r>
                  <a:rPr lang="es-MX" sz="1800" i="1" kern="1200">
                    <a:latin typeface="Cambria Math"/>
                  </a:rPr>
                  <m:t>=44.7+832.5+1066.7</m:t>
                </m:r>
              </m:oMath>
            </m:oMathPara>
          </a14:m>
          <a:endParaRPr lang="es-ES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MX" sz="1800" i="1" kern="1200" smtClean="0">
                    <a:latin typeface="Cambria Math"/>
                  </a:rPr>
                  <m:t>𝐶𝐸𝐴𝐾</m:t>
                </m:r>
                <m:r>
                  <a:rPr lang="es-MX" sz="1800" i="1" kern="1200" smtClean="0">
                    <a:latin typeface="Cambria Math"/>
                  </a:rPr>
                  <m:t>=1946.9 ~ 1947</m:t>
                </m:r>
              </m:oMath>
            </m:oMathPara>
          </a14:m>
          <a:endParaRPr lang="es-ES" sz="1800" kern="1200" dirty="0"/>
        </a:p>
      </dsp:txBody>
      <dsp:txXfrm>
        <a:off x="1436559" y="4409803"/>
        <a:ext cx="5335792" cy="147616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B6F52-C03C-478B-9562-D3835B653F15}">
      <dsp:nvSpPr>
        <dsp:cNvPr id="0" name=""/>
        <dsp:cNvSpPr/>
      </dsp:nvSpPr>
      <dsp:spPr>
        <a:xfrm>
          <a:off x="203702" y="2272858"/>
          <a:ext cx="3053155" cy="1006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Los costos anuales de mantenimiento se estiman en 15% de la suma de los costos del terreno más los de la construcción, considerados también en forma anual.</a:t>
          </a:r>
          <a:endParaRPr lang="es-ES" sz="2000" kern="1200" dirty="0"/>
        </a:p>
      </dsp:txBody>
      <dsp:txXfrm>
        <a:off x="203702" y="2272858"/>
        <a:ext cx="3053155" cy="1006153"/>
      </dsp:txXfrm>
    </dsp:sp>
    <dsp:sp modelId="{ED6D067C-6286-4ACA-85BE-4D64A6086D64}">
      <dsp:nvSpPr>
        <dsp:cNvPr id="0" name=""/>
        <dsp:cNvSpPr/>
      </dsp:nvSpPr>
      <dsp:spPr>
        <a:xfrm>
          <a:off x="200232" y="1966848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BA082-6158-40D3-BBA3-59E6F1092A26}">
      <dsp:nvSpPr>
        <dsp:cNvPr id="0" name=""/>
        <dsp:cNvSpPr/>
      </dsp:nvSpPr>
      <dsp:spPr>
        <a:xfrm>
          <a:off x="288033" y="1440160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3EA76-0B68-45B0-AC09-B109A7A9183E}">
      <dsp:nvSpPr>
        <dsp:cNvPr id="0" name=""/>
        <dsp:cNvSpPr/>
      </dsp:nvSpPr>
      <dsp:spPr>
        <a:xfrm>
          <a:off x="648071" y="1152126"/>
          <a:ext cx="381644" cy="381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ECBA6-000C-48CA-AD92-CFC25D3D5946}">
      <dsp:nvSpPr>
        <dsp:cNvPr id="0" name=""/>
        <dsp:cNvSpPr/>
      </dsp:nvSpPr>
      <dsp:spPr>
        <a:xfrm>
          <a:off x="1118261" y="1320828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6E95A-F8D3-4E30-A740-66F1B2B66A4D}">
      <dsp:nvSpPr>
        <dsp:cNvPr id="0" name=""/>
        <dsp:cNvSpPr/>
      </dsp:nvSpPr>
      <dsp:spPr>
        <a:xfrm>
          <a:off x="1560274" y="1184824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9BD06-031C-4708-87F3-A632C44A5989}">
      <dsp:nvSpPr>
        <dsp:cNvPr id="0" name=""/>
        <dsp:cNvSpPr/>
      </dsp:nvSpPr>
      <dsp:spPr>
        <a:xfrm>
          <a:off x="2104291" y="1224136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3B2B6-ADE5-4E17-8088-8178A31DEA00}">
      <dsp:nvSpPr>
        <dsp:cNvPr id="0" name=""/>
        <dsp:cNvSpPr/>
      </dsp:nvSpPr>
      <dsp:spPr>
        <a:xfrm>
          <a:off x="2444302" y="1296142"/>
          <a:ext cx="381644" cy="381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831C4-FC5A-4BCD-9013-60068E674E32}">
      <dsp:nvSpPr>
        <dsp:cNvPr id="0" name=""/>
        <dsp:cNvSpPr/>
      </dsp:nvSpPr>
      <dsp:spPr>
        <a:xfrm>
          <a:off x="2997496" y="1269302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B5E93-736F-4716-A024-A07D54E9B67B}">
      <dsp:nvSpPr>
        <dsp:cNvPr id="0" name=""/>
        <dsp:cNvSpPr/>
      </dsp:nvSpPr>
      <dsp:spPr>
        <a:xfrm>
          <a:off x="3141513" y="2565446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774A1-ECA2-40B2-98DF-48DB242DB2D7}">
      <dsp:nvSpPr>
        <dsp:cNvPr id="0" name=""/>
        <dsp:cNvSpPr/>
      </dsp:nvSpPr>
      <dsp:spPr>
        <a:xfrm>
          <a:off x="1356268" y="504058"/>
          <a:ext cx="624509" cy="6245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52AF1-4659-4847-9B0A-2FF3315DFD0C}">
      <dsp:nvSpPr>
        <dsp:cNvPr id="0" name=""/>
        <dsp:cNvSpPr/>
      </dsp:nvSpPr>
      <dsp:spPr>
        <a:xfrm>
          <a:off x="30227" y="2918878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EEA44-9D5A-4E6D-8E9E-3B5898631829}">
      <dsp:nvSpPr>
        <dsp:cNvPr id="0" name=""/>
        <dsp:cNvSpPr/>
      </dsp:nvSpPr>
      <dsp:spPr>
        <a:xfrm>
          <a:off x="144016" y="3290763"/>
          <a:ext cx="381644" cy="381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70BD7-5FDC-41ED-BD28-3481E55DF88B}">
      <dsp:nvSpPr>
        <dsp:cNvPr id="0" name=""/>
        <dsp:cNvSpPr/>
      </dsp:nvSpPr>
      <dsp:spPr>
        <a:xfrm>
          <a:off x="720079" y="3909383"/>
          <a:ext cx="555119" cy="555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403CA-5B9C-4AEE-A698-F364B359E901}">
      <dsp:nvSpPr>
        <dsp:cNvPr id="0" name=""/>
        <dsp:cNvSpPr/>
      </dsp:nvSpPr>
      <dsp:spPr>
        <a:xfrm>
          <a:off x="1458271" y="3938909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40141-4353-4E03-AC9B-849E50677A59}">
      <dsp:nvSpPr>
        <dsp:cNvPr id="0" name=""/>
        <dsp:cNvSpPr/>
      </dsp:nvSpPr>
      <dsp:spPr>
        <a:xfrm>
          <a:off x="1594275" y="4226867"/>
          <a:ext cx="381644" cy="381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6B295-F773-4AF1-9F81-EE49D5E4343E}">
      <dsp:nvSpPr>
        <dsp:cNvPr id="0" name=""/>
        <dsp:cNvSpPr/>
      </dsp:nvSpPr>
      <dsp:spPr>
        <a:xfrm>
          <a:off x="1934286" y="3972910"/>
          <a:ext cx="242864" cy="242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58391-4231-43DC-BF7B-090F20548F61}">
      <dsp:nvSpPr>
        <dsp:cNvPr id="0" name=""/>
        <dsp:cNvSpPr/>
      </dsp:nvSpPr>
      <dsp:spPr>
        <a:xfrm>
          <a:off x="2240295" y="4053392"/>
          <a:ext cx="555119" cy="555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01FFC-C8B5-4294-8845-9B28198258FA}">
      <dsp:nvSpPr>
        <dsp:cNvPr id="0" name=""/>
        <dsp:cNvSpPr/>
      </dsp:nvSpPr>
      <dsp:spPr>
        <a:xfrm>
          <a:off x="2988319" y="3292889"/>
          <a:ext cx="381644" cy="381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6658C-A1C8-4555-B8BD-B0178BA133F9}">
      <dsp:nvSpPr>
        <dsp:cNvPr id="0" name=""/>
        <dsp:cNvSpPr/>
      </dsp:nvSpPr>
      <dsp:spPr>
        <a:xfrm>
          <a:off x="3369963" y="1694274"/>
          <a:ext cx="1120835" cy="2139797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BB840-DE5D-4696-96DF-BB56646F560F}">
      <dsp:nvSpPr>
        <dsp:cNvPr id="0" name=""/>
        <dsp:cNvSpPr/>
      </dsp:nvSpPr>
      <dsp:spPr>
        <a:xfrm>
          <a:off x="4287010" y="1694274"/>
          <a:ext cx="1120835" cy="2139797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7E3BB-E67E-4723-A27F-AF9975CAC48D}">
      <dsp:nvSpPr>
        <dsp:cNvPr id="0" name=""/>
        <dsp:cNvSpPr/>
      </dsp:nvSpPr>
      <dsp:spPr>
        <a:xfrm>
          <a:off x="5530119" y="1517437"/>
          <a:ext cx="2598300" cy="25983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CM= (47.7 + 832.5) x 0.15</a:t>
          </a:r>
          <a:br>
            <a:rPr lang="es-MX" sz="2800" kern="1200" dirty="0" smtClean="0"/>
          </a:br>
          <a:endParaRPr lang="es-ES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CM=132</a:t>
          </a:r>
          <a:endParaRPr lang="es-ES" sz="2800" kern="1200" dirty="0"/>
        </a:p>
      </dsp:txBody>
      <dsp:txXfrm>
        <a:off x="5910631" y="1897949"/>
        <a:ext cx="1837276" cy="18372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15634-4DF1-4386-8507-04DE4D845301}">
      <dsp:nvSpPr>
        <dsp:cNvPr id="0" name=""/>
        <dsp:cNvSpPr/>
      </dsp:nvSpPr>
      <dsp:spPr>
        <a:xfrm rot="5400000">
          <a:off x="2924300" y="-775285"/>
          <a:ext cx="3090268" cy="464150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En la evaluación ex ante se realiza una proyección de los costos estimados, ajustados por la tasa de inflación esperada. </a:t>
          </a:r>
          <a:endParaRPr lang="es-ES" sz="2400" kern="1200" dirty="0"/>
        </a:p>
      </dsp:txBody>
      <dsp:txXfrm rot="-5400000">
        <a:off x="2922267" y="515377"/>
        <a:ext cx="3094335" cy="2060178"/>
      </dsp:txXfrm>
    </dsp:sp>
    <dsp:sp modelId="{745215E5-4EDA-403B-AB4E-379B4051A699}">
      <dsp:nvSpPr>
        <dsp:cNvPr id="0" name=""/>
        <dsp:cNvSpPr/>
      </dsp:nvSpPr>
      <dsp:spPr>
        <a:xfrm>
          <a:off x="5449838" y="908012"/>
          <a:ext cx="2371327" cy="1274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89D9A-074F-4817-9DD5-DE88503DFAB9}">
      <dsp:nvSpPr>
        <dsp:cNvPr id="0" name=""/>
        <dsp:cNvSpPr/>
      </dsp:nvSpPr>
      <dsp:spPr>
        <a:xfrm rot="5400000">
          <a:off x="1119850" y="552177"/>
          <a:ext cx="2014332" cy="198657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1462542" y="871709"/>
        <a:ext cx="1328947" cy="1347514"/>
      </dsp:txXfrm>
    </dsp:sp>
    <dsp:sp modelId="{F95A8460-C7C6-4A46-9F9D-A3F7C74F3A3B}">
      <dsp:nvSpPr>
        <dsp:cNvPr id="0" name=""/>
        <dsp:cNvSpPr/>
      </dsp:nvSpPr>
      <dsp:spPr>
        <a:xfrm rot="5400000">
          <a:off x="2043411" y="2580904"/>
          <a:ext cx="2430695" cy="23186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i% = 2% (0.02 0/1)</a:t>
          </a:r>
          <a:endParaRPr lang="es-ES" sz="3200" kern="1200" dirty="0"/>
        </a:p>
      </dsp:txBody>
      <dsp:txXfrm rot="-5400000">
        <a:off x="2476980" y="2920635"/>
        <a:ext cx="1563557" cy="1639145"/>
      </dsp:txXfrm>
    </dsp:sp>
    <dsp:sp modelId="{B66E440A-F0B9-4360-AC05-8830B9D37A05}">
      <dsp:nvSpPr>
        <dsp:cNvPr id="0" name=""/>
        <dsp:cNvSpPr/>
      </dsp:nvSpPr>
      <dsp:spPr>
        <a:xfrm>
          <a:off x="171722" y="3347218"/>
          <a:ext cx="2294833" cy="1274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CE9D2-24ED-41D6-8C81-F4D24EC8765C}">
      <dsp:nvSpPr>
        <dsp:cNvPr id="0" name=""/>
        <dsp:cNvSpPr/>
      </dsp:nvSpPr>
      <dsp:spPr>
        <a:xfrm rot="5400000">
          <a:off x="4401439" y="2800942"/>
          <a:ext cx="2124845" cy="184861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4827630" y="2993949"/>
        <a:ext cx="1272463" cy="1462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F0133-32DE-4961-A8A2-435E13207626}">
      <dsp:nvSpPr>
        <dsp:cNvPr id="0" name=""/>
        <dsp:cNvSpPr/>
      </dsp:nvSpPr>
      <dsp:spPr>
        <a:xfrm rot="5400000">
          <a:off x="3690346" y="-603627"/>
          <a:ext cx="2401360" cy="361142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Es pertinente aclarar que los comentarios pretenden proponer ajustes al modelo de política económica social, </a:t>
          </a:r>
          <a:endParaRPr lang="es-ES" sz="2000" kern="1200" dirty="0"/>
        </a:p>
      </dsp:txBody>
      <dsp:txXfrm rot="-5400000">
        <a:off x="3687218" y="401632"/>
        <a:ext cx="2407617" cy="1600906"/>
      </dsp:txXfrm>
    </dsp:sp>
    <dsp:sp modelId="{D481F846-47F6-44B0-95E5-46A426DC643C}">
      <dsp:nvSpPr>
        <dsp:cNvPr id="0" name=""/>
        <dsp:cNvSpPr/>
      </dsp:nvSpPr>
      <dsp:spPr>
        <a:xfrm>
          <a:off x="5999014" y="481677"/>
          <a:ext cx="2679918" cy="1440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ECB3C-F7F7-4A87-9C44-22806DD29954}">
      <dsp:nvSpPr>
        <dsp:cNvPr id="0" name=""/>
        <dsp:cNvSpPr/>
      </dsp:nvSpPr>
      <dsp:spPr>
        <a:xfrm rot="5400000">
          <a:off x="1864676" y="295567"/>
          <a:ext cx="1540064" cy="181303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030363" y="688730"/>
        <a:ext cx="1208690" cy="1026710"/>
      </dsp:txXfrm>
    </dsp:sp>
    <dsp:sp modelId="{AA65228C-01B5-4219-8AC2-7FCF3AF929AD}">
      <dsp:nvSpPr>
        <dsp:cNvPr id="0" name=""/>
        <dsp:cNvSpPr/>
      </dsp:nvSpPr>
      <dsp:spPr>
        <a:xfrm rot="5400000">
          <a:off x="2557864" y="1210007"/>
          <a:ext cx="2401360" cy="406070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reconsiderando el experimento humano, discutir la proyección para América Latica y el Caribe.</a:t>
          </a:r>
          <a:endParaRPr lang="es-ES" sz="2000" kern="1200" dirty="0"/>
        </a:p>
      </dsp:txBody>
      <dsp:txXfrm rot="-5400000">
        <a:off x="2404976" y="2439906"/>
        <a:ext cx="2707136" cy="1600906"/>
      </dsp:txXfrm>
    </dsp:sp>
    <dsp:sp modelId="{B20CCEA8-1F23-41FE-B6B5-7CC59B7B08FA}">
      <dsp:nvSpPr>
        <dsp:cNvPr id="0" name=""/>
        <dsp:cNvSpPr/>
      </dsp:nvSpPr>
      <dsp:spPr>
        <a:xfrm>
          <a:off x="34035" y="2519951"/>
          <a:ext cx="2593469" cy="1440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0AE80-D80D-4433-9152-44499612ADD9}">
      <dsp:nvSpPr>
        <dsp:cNvPr id="0" name=""/>
        <dsp:cNvSpPr/>
      </dsp:nvSpPr>
      <dsp:spPr>
        <a:xfrm rot="5400000">
          <a:off x="4934743" y="2338062"/>
          <a:ext cx="2160239" cy="180459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5388573" y="2490643"/>
        <a:ext cx="1252579" cy="1499433"/>
      </dsp:txXfrm>
    </dsp:sp>
    <dsp:sp modelId="{EE5C0050-B62A-4D50-9338-99F26711EAB6}">
      <dsp:nvSpPr>
        <dsp:cNvPr id="0" name=""/>
        <dsp:cNvSpPr/>
      </dsp:nvSpPr>
      <dsp:spPr>
        <a:xfrm rot="5400000">
          <a:off x="3690346" y="3688943"/>
          <a:ext cx="2401360" cy="31793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La importancia de comprender y analizar la política social considera la medición de impactos</a:t>
          </a:r>
          <a:endParaRPr lang="es-ES" sz="2000" kern="1200" dirty="0"/>
        </a:p>
      </dsp:txBody>
      <dsp:txXfrm rot="-5400000">
        <a:off x="3831232" y="4478181"/>
        <a:ext cx="2119588" cy="1600906"/>
      </dsp:txXfrm>
    </dsp:sp>
    <dsp:sp modelId="{F1A1544E-5F4B-45C2-BB58-298E0B424CDA}">
      <dsp:nvSpPr>
        <dsp:cNvPr id="0" name=""/>
        <dsp:cNvSpPr/>
      </dsp:nvSpPr>
      <dsp:spPr>
        <a:xfrm>
          <a:off x="5999014" y="4558226"/>
          <a:ext cx="2679918" cy="1440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5A70A-18C4-4266-B0E9-DED2EE068B2F}">
      <dsp:nvSpPr>
        <dsp:cNvPr id="0" name=""/>
        <dsp:cNvSpPr/>
      </dsp:nvSpPr>
      <dsp:spPr>
        <a:xfrm rot="5400000">
          <a:off x="1570702" y="4234993"/>
          <a:ext cx="1972117" cy="20872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1861000" y="4621261"/>
        <a:ext cx="1391522" cy="131474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537D3-6753-408E-8BDC-2891A2D81175}">
      <dsp:nvSpPr>
        <dsp:cNvPr id="0" name=""/>
        <dsp:cNvSpPr/>
      </dsp:nvSpPr>
      <dsp:spPr>
        <a:xfrm>
          <a:off x="4357800" y="136404"/>
          <a:ext cx="3484939" cy="219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La ecuación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400" i="1" kern="1200">
                      <a:latin typeface="Cambria Math"/>
                    </a:rPr>
                  </m:ctrlPr>
                </m:sSubPr>
                <m:e>
                  <m:r>
                    <a:rPr lang="es-MX" sz="24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400" i="1" kern="1200">
                      <a:latin typeface="Cambria Math"/>
                    </a:rPr>
                    <m:t>𝐹</m:t>
                  </m:r>
                </m:sub>
              </m:sSub>
              <m:r>
                <a:rPr lang="es-MX" sz="2400" i="1" kern="1200">
                  <a:latin typeface="Cambria Math"/>
                </a:rPr>
                <m:t>=</m:t>
              </m:r>
              <m:sSub>
                <m:sSubPr>
                  <m:ctrlPr>
                    <a:rPr lang="es-ES" sz="2400" i="1" kern="1200">
                      <a:latin typeface="Cambria Math"/>
                    </a:rPr>
                  </m:ctrlPr>
                </m:sSubPr>
                <m:e>
                  <m:r>
                    <a:rPr lang="es-MX" sz="24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400" i="1" kern="1200">
                      <a:latin typeface="Cambria Math"/>
                    </a:rPr>
                    <m:t>𝑃</m:t>
                  </m:r>
                </m:sub>
              </m:sSub>
              <m:r>
                <a:rPr lang="es-MX" sz="2400" i="1" kern="1200">
                  <a:latin typeface="Cambria Math"/>
                </a:rPr>
                <m:t>(</m:t>
              </m:r>
              <m:sSup>
                <m:sSupPr>
                  <m:ctrlPr>
                    <a:rPr lang="es-ES" sz="2400" i="1" kern="1200">
                      <a:latin typeface="Cambria Math"/>
                    </a:rPr>
                  </m:ctrlPr>
                </m:sSupPr>
                <m:e>
                  <m:r>
                    <a:rPr lang="es-MX" sz="2400" i="1" kern="1200">
                      <a:latin typeface="Cambria Math"/>
                    </a:rPr>
                    <m:t>1+</m:t>
                  </m:r>
                  <m:r>
                    <a:rPr lang="es-MX" sz="2400" i="1" kern="1200">
                      <a:latin typeface="Cambria Math"/>
                    </a:rPr>
                    <m:t>𝑖</m:t>
                  </m:r>
                  <m:r>
                    <a:rPr lang="es-MX" sz="2400" i="1" kern="1200">
                      <a:latin typeface="Cambria Math"/>
                    </a:rPr>
                    <m:t>)</m:t>
                  </m:r>
                </m:e>
                <m:sup>
                  <m:r>
                    <a:rPr lang="es-MX" sz="2400" i="1" kern="1200">
                      <a:latin typeface="Cambria Math"/>
                    </a:rPr>
                    <m:t>𝑛</m:t>
                  </m:r>
                </m:sup>
              </m:sSup>
            </m:oMath>
          </a14:m>
          <a:r>
            <a:rPr lang="es-MX" sz="2400" kern="1200" dirty="0"/>
            <a:t>…. (p)</a:t>
          </a:r>
          <a:r>
            <a:rPr lang="es-ES" sz="2400" kern="1200" dirty="0"/>
            <a:t/>
          </a:r>
          <a:br>
            <a:rPr lang="es-ES" sz="2400" kern="1200" dirty="0"/>
          </a:br>
          <a:r>
            <a:rPr lang="es-MX" sz="2400" kern="1200" dirty="0"/>
            <a:t>Siendo: n= 1, 2, 3,4,…12, 13,14,…21 mes (Nov.)</a:t>
          </a:r>
          <a:r>
            <a:rPr lang="es-ES" sz="2400" kern="1200" dirty="0"/>
            <a:t/>
          </a:r>
          <a:br>
            <a:rPr lang="es-ES" sz="2400" kern="1200" dirty="0"/>
          </a:br>
          <a:r>
            <a:rPr lang="es-MX" sz="2400" kern="1200" dirty="0"/>
            <a:t>%i = tasa de inflación supuesta = </a:t>
          </a:r>
          <a:r>
            <a:rPr lang="es-MX" sz="2400" kern="1200" dirty="0" smtClean="0"/>
            <a:t>0.02</a:t>
          </a:r>
          <a:endParaRPr lang="es-ES" sz="2400" kern="1200" dirty="0"/>
        </a:p>
      </dsp:txBody>
      <dsp:txXfrm>
        <a:off x="4357800" y="136404"/>
        <a:ext cx="3484939" cy="2193993"/>
      </dsp:txXfrm>
    </dsp:sp>
    <dsp:sp modelId="{13F57BB0-8A79-4A96-864E-3CDDB194AF2F}">
      <dsp:nvSpPr>
        <dsp:cNvPr id="0" name=""/>
        <dsp:cNvSpPr/>
      </dsp:nvSpPr>
      <dsp:spPr>
        <a:xfrm>
          <a:off x="1544119" y="802016"/>
          <a:ext cx="6196159" cy="6196159"/>
        </a:xfrm>
        <a:prstGeom prst="circularArrow">
          <a:avLst>
            <a:gd name="adj1" fmla="val 6905"/>
            <a:gd name="adj2" fmla="val 465565"/>
            <a:gd name="adj3" fmla="val 21112835"/>
            <a:gd name="adj4" fmla="val 19405813"/>
            <a:gd name="adj5" fmla="val 8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1D66E-9BE3-464A-8B95-483176BF1B46}">
      <dsp:nvSpPr>
        <dsp:cNvPr id="0" name=""/>
        <dsp:cNvSpPr/>
      </dsp:nvSpPr>
      <dsp:spPr>
        <a:xfrm>
          <a:off x="5165054" y="3883542"/>
          <a:ext cx="3167512" cy="219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 “El procedimiento se hace fila por fila, columna por columna”</a:t>
          </a:r>
          <a:endParaRPr lang="es-ES" sz="2400" kern="1200" dirty="0"/>
        </a:p>
      </dsp:txBody>
      <dsp:txXfrm>
        <a:off x="5165054" y="3883542"/>
        <a:ext cx="3167512" cy="2193993"/>
      </dsp:txXfrm>
    </dsp:sp>
    <dsp:sp modelId="{0A3968E8-3F85-450F-8DBB-68921717209A}">
      <dsp:nvSpPr>
        <dsp:cNvPr id="0" name=""/>
        <dsp:cNvSpPr/>
      </dsp:nvSpPr>
      <dsp:spPr>
        <a:xfrm>
          <a:off x="1115582" y="545592"/>
          <a:ext cx="6196159" cy="6196159"/>
        </a:xfrm>
        <a:prstGeom prst="circularArrow">
          <a:avLst>
            <a:gd name="adj1" fmla="val 6905"/>
            <a:gd name="adj2" fmla="val 465565"/>
            <a:gd name="adj3" fmla="val 6285969"/>
            <a:gd name="adj4" fmla="val 4049360"/>
            <a:gd name="adj5" fmla="val 8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DAB5D-358E-49E9-A3B4-5168C6BFA38B}">
      <dsp:nvSpPr>
        <dsp:cNvPr id="0" name=""/>
        <dsp:cNvSpPr/>
      </dsp:nvSpPr>
      <dsp:spPr>
        <a:xfrm>
          <a:off x="389487" y="3998694"/>
          <a:ext cx="2814872" cy="219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ES" sz="2400" b="1" i="1" kern="1200" smtClean="0">
                        <a:latin typeface="Cambria Math"/>
                      </a:rPr>
                    </m:ctrlPr>
                  </m:sSubPr>
                  <m:e>
                    <m:r>
                      <a:rPr lang="es-MX" sz="2400" b="1" i="1" kern="1200">
                        <a:latin typeface="Cambria Math"/>
                      </a:rPr>
                      <m:t>𝑽</m:t>
                    </m:r>
                  </m:e>
                  <m:sub>
                    <m:r>
                      <a:rPr lang="es-MX" sz="2400" b="1" i="1" kern="1200">
                        <a:latin typeface="Cambria Math"/>
                      </a:rPr>
                      <m:t>𝑭</m:t>
                    </m:r>
                  </m:sub>
                </m:sSub>
                <m:r>
                  <a:rPr lang="es-MX" sz="2400" b="1" i="1" kern="1200">
                    <a:latin typeface="Cambria Math"/>
                  </a:rPr>
                  <m:t>=</m:t>
                </m:r>
                <m:sSub>
                  <m:sSubPr>
                    <m:ctrlPr>
                      <a:rPr lang="es-ES" sz="2400" b="1" i="1" kern="1200">
                        <a:latin typeface="Cambria Math"/>
                      </a:rPr>
                    </m:ctrlPr>
                  </m:sSubPr>
                  <m:e>
                    <m:r>
                      <a:rPr lang="es-MX" sz="2400" b="1" i="1" kern="1200">
                        <a:latin typeface="Cambria Math"/>
                      </a:rPr>
                      <m:t>𝑽</m:t>
                    </m:r>
                  </m:e>
                  <m:sub>
                    <m:r>
                      <a:rPr lang="es-MX" sz="2400" b="1" i="1" kern="1200">
                        <a:latin typeface="Cambria Math"/>
                      </a:rPr>
                      <m:t>𝑷</m:t>
                    </m:r>
                    <m:r>
                      <a:rPr lang="es-MX" sz="2400" b="1" i="1" kern="1200">
                        <a:latin typeface="Cambria Math"/>
                      </a:rPr>
                      <m:t>𝟎</m:t>
                    </m:r>
                  </m:sub>
                </m:sSub>
                <m:r>
                  <a:rPr lang="es-MX" sz="2400" b="1" i="1" kern="1200">
                    <a:latin typeface="Cambria Math"/>
                  </a:rPr>
                  <m:t>(</m:t>
                </m:r>
                <m:sSup>
                  <m:sSupPr>
                    <m:ctrlPr>
                      <a:rPr lang="es-ES" sz="2400" b="1" i="1" kern="1200">
                        <a:latin typeface="Cambria Math"/>
                      </a:rPr>
                    </m:ctrlPr>
                  </m:sSupPr>
                  <m:e>
                    <m:r>
                      <a:rPr lang="es-MX" sz="2400" b="1" i="1" kern="1200">
                        <a:latin typeface="Cambria Math"/>
                      </a:rPr>
                      <m:t>𝟏</m:t>
                    </m:r>
                    <m:r>
                      <a:rPr lang="es-MX" sz="2400" b="1" i="1" kern="1200">
                        <a:latin typeface="Cambria Math"/>
                      </a:rPr>
                      <m:t>+</m:t>
                    </m:r>
                    <m:r>
                      <a:rPr lang="es-MX" sz="2400" b="1" i="1" kern="1200">
                        <a:latin typeface="Cambria Math"/>
                      </a:rPr>
                      <m:t>𝒊</m:t>
                    </m:r>
                    <m:r>
                      <a:rPr lang="es-MX" sz="2400" b="1" i="1" kern="1200">
                        <a:latin typeface="Cambria Math"/>
                      </a:rPr>
                      <m:t>)</m:t>
                    </m:r>
                  </m:e>
                  <m:sup>
                    <m:r>
                      <a:rPr lang="es-MX" sz="2400" b="1" i="1" kern="1200">
                        <a:latin typeface="Cambria Math"/>
                      </a:rPr>
                      <m:t>𝒏</m:t>
                    </m:r>
                  </m:sup>
                </m:sSup>
              </m:oMath>
            </m:oMathPara>
          </a14:m>
          <a:endParaRPr lang="es-ES" sz="2400" b="1" kern="1200" dirty="0"/>
        </a:p>
      </dsp:txBody>
      <dsp:txXfrm>
        <a:off x="389487" y="3998694"/>
        <a:ext cx="2814872" cy="2193993"/>
      </dsp:txXfrm>
    </dsp:sp>
    <dsp:sp modelId="{F414D63B-C8B5-4E2F-916E-5DAE088926A9}">
      <dsp:nvSpPr>
        <dsp:cNvPr id="0" name=""/>
        <dsp:cNvSpPr/>
      </dsp:nvSpPr>
      <dsp:spPr>
        <a:xfrm>
          <a:off x="684432" y="1085595"/>
          <a:ext cx="6196159" cy="6196159"/>
        </a:xfrm>
        <a:prstGeom prst="circularArrow">
          <a:avLst>
            <a:gd name="adj1" fmla="val 6905"/>
            <a:gd name="adj2" fmla="val 465565"/>
            <a:gd name="adj3" fmla="val 11201172"/>
            <a:gd name="adj4" fmla="val 10026661"/>
            <a:gd name="adj5" fmla="val 8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687B9-845B-446C-9B28-839D4B14A547}">
      <dsp:nvSpPr>
        <dsp:cNvPr id="0" name=""/>
        <dsp:cNvSpPr/>
      </dsp:nvSpPr>
      <dsp:spPr>
        <a:xfrm>
          <a:off x="0" y="559790"/>
          <a:ext cx="3152330" cy="219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El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400" i="1" kern="1200">
                      <a:latin typeface="Cambria Math"/>
                    </a:rPr>
                  </m:ctrlPr>
                </m:sSubPr>
                <m:e>
                  <m:r>
                    <a:rPr lang="es-MX" sz="24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400" i="1" kern="1200">
                      <a:latin typeface="Cambria Math"/>
                    </a:rPr>
                    <m:t>𝑃</m:t>
                  </m:r>
                </m:sub>
              </m:sSub>
            </m:oMath>
          </a14:m>
          <a:r>
            <a:rPr lang="es-MX" sz="2400" kern="1200" dirty="0"/>
            <a:t> será = Marzo = fila= alimentos= 1100($/A)</a:t>
          </a:r>
          <a:r>
            <a:rPr lang="es-ES" sz="2400" kern="1200" dirty="0"/>
            <a:t/>
          </a:r>
          <a:br>
            <a:rPr lang="es-ES" sz="2400" kern="1200" dirty="0"/>
          </a:br>
          <a:r>
            <a:rPr lang="es-MX" sz="2400" kern="1200" dirty="0"/>
            <a:t>El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400" i="1" kern="1200">
                      <a:latin typeface="Cambria Math"/>
                    </a:rPr>
                  </m:ctrlPr>
                </m:sSubPr>
                <m:e>
                  <m:r>
                    <a:rPr lang="es-MX" sz="24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400" i="1" kern="1200">
                      <a:latin typeface="Cambria Math"/>
                    </a:rPr>
                    <m:t>𝐹</m:t>
                  </m:r>
                </m:sub>
              </m:sSub>
            </m:oMath>
          </a14:m>
          <a:r>
            <a:rPr lang="es-MX" sz="2400" kern="1200" dirty="0"/>
            <a:t> será= Abril =Marzo(1+0.02)^1 = 1100(1.02) ^1</a:t>
          </a:r>
          <a:r>
            <a:rPr lang="es-ES" sz="2400" kern="1200" dirty="0"/>
            <a:t/>
          </a:r>
          <a:br>
            <a:rPr lang="es-ES" sz="2400" kern="1200" dirty="0"/>
          </a:br>
          <a:r>
            <a:rPr lang="es-MX" sz="2400" kern="1200" dirty="0"/>
            <a:t>El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400" i="1" kern="1200">
                      <a:latin typeface="Cambria Math"/>
                    </a:rPr>
                  </m:ctrlPr>
                </m:sSubPr>
                <m:e>
                  <m:r>
                    <a:rPr lang="es-MX" sz="24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400" i="1" kern="1200">
                      <a:latin typeface="Cambria Math"/>
                    </a:rPr>
                    <m:t>𝐹</m:t>
                  </m:r>
                </m:sub>
              </m:sSub>
            </m:oMath>
          </a14:m>
          <a:r>
            <a:rPr lang="es-MX" sz="2400" kern="1200" dirty="0"/>
            <a:t> = Abril = 1122($/Anual)… (Columna no. 1</a:t>
          </a:r>
          <a:r>
            <a:rPr lang="es-MX" sz="2400" kern="1200" dirty="0" smtClean="0"/>
            <a:t>)</a:t>
          </a:r>
          <a:endParaRPr lang="es-ES" sz="2400" kern="1200" dirty="0"/>
        </a:p>
      </dsp:txBody>
      <dsp:txXfrm>
        <a:off x="0" y="559790"/>
        <a:ext cx="3152330" cy="2193993"/>
      </dsp:txXfrm>
    </dsp:sp>
    <dsp:sp modelId="{242FAFA1-D8D2-4B13-A845-C05872E0B235}">
      <dsp:nvSpPr>
        <dsp:cNvPr id="0" name=""/>
        <dsp:cNvSpPr/>
      </dsp:nvSpPr>
      <dsp:spPr>
        <a:xfrm>
          <a:off x="1438522" y="248044"/>
          <a:ext cx="4899117" cy="5476661"/>
        </a:xfrm>
        <a:prstGeom prst="circularArrow">
          <a:avLst>
            <a:gd name="adj1" fmla="val 6905"/>
            <a:gd name="adj2" fmla="val 465565"/>
            <a:gd name="adj3" fmla="val 16728780"/>
            <a:gd name="adj4" fmla="val 14835806"/>
            <a:gd name="adj5" fmla="val 8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6B4FA-DFE7-4F6D-8130-20D28BE533A5}">
      <dsp:nvSpPr>
        <dsp:cNvPr id="0" name=""/>
        <dsp:cNvSpPr/>
      </dsp:nvSpPr>
      <dsp:spPr>
        <a:xfrm>
          <a:off x="1368155" y="576066"/>
          <a:ext cx="6048665" cy="4896539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El costo de operación anual es la suma aritmética de los 9 meses del ejemplo. Los CO don iguales a la suma de COD y COI.</a:t>
          </a:r>
          <a:endParaRPr lang="es-ES" sz="3200" kern="1200" dirty="0"/>
        </a:p>
      </dsp:txBody>
      <dsp:txXfrm>
        <a:off x="2498097" y="1723057"/>
        <a:ext cx="3788781" cy="2516922"/>
      </dsp:txXfrm>
    </dsp:sp>
    <dsp:sp modelId="{632A3B18-42DF-40B7-B8BF-5C8C2F42D074}">
      <dsp:nvSpPr>
        <dsp:cNvPr id="0" name=""/>
        <dsp:cNvSpPr/>
      </dsp:nvSpPr>
      <dsp:spPr>
        <a:xfrm>
          <a:off x="2943239" y="762217"/>
          <a:ext cx="4091926" cy="4091926"/>
        </a:xfrm>
        <a:prstGeom prst="circularArrow">
          <a:avLst>
            <a:gd name="adj1" fmla="val 4878"/>
            <a:gd name="adj2" fmla="val 312630"/>
            <a:gd name="adj3" fmla="val 3259458"/>
            <a:gd name="adj4" fmla="val 15069418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34EEC-E8CC-4185-AA9F-BC0EFE9C996B}">
      <dsp:nvSpPr>
        <dsp:cNvPr id="0" name=""/>
        <dsp:cNvSpPr/>
      </dsp:nvSpPr>
      <dsp:spPr>
        <a:xfrm>
          <a:off x="18451" y="65"/>
          <a:ext cx="8100000" cy="26343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400" kern="1200" dirty="0" smtClean="0"/>
            <a:t>Corresponden a alimentos, salarios del personal y combustibles.</a:t>
          </a:r>
          <a:endParaRPr lang="es-ES" sz="5400" kern="1200" dirty="0"/>
        </a:p>
      </dsp:txBody>
      <dsp:txXfrm>
        <a:off x="18451" y="65"/>
        <a:ext cx="8100000" cy="2634374"/>
      </dsp:txXfrm>
    </dsp:sp>
    <dsp:sp modelId="{C39687B0-8237-47A0-8C63-C2163F442E97}">
      <dsp:nvSpPr>
        <dsp:cNvPr id="0" name=""/>
        <dsp:cNvSpPr/>
      </dsp:nvSpPr>
      <dsp:spPr>
        <a:xfrm>
          <a:off x="198451" y="2766159"/>
          <a:ext cx="7740000" cy="26343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Se estimaron los correspondientes al primer mes de ejecución del proyecto (marzo del año 1) en función del número de comensales a atender y la cantidad de calorías de una ración promedio. </a:t>
          </a:r>
          <a:endParaRPr lang="es-ES" sz="3200" kern="1200" dirty="0"/>
        </a:p>
      </dsp:txBody>
      <dsp:txXfrm>
        <a:off x="198451" y="2766159"/>
        <a:ext cx="7740000" cy="263437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CE3CA-5168-46ED-B793-E6FB9C01DB9B}">
      <dsp:nvSpPr>
        <dsp:cNvPr id="0" name=""/>
        <dsp:cNvSpPr/>
      </dsp:nvSpPr>
      <dsp:spPr>
        <a:xfrm rot="16200000">
          <a:off x="-152840" y="1028909"/>
          <a:ext cx="3990853" cy="399085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Cálculos columna a columna: (12, 13,10,…20,21):</a:t>
          </a:r>
          <a:endParaRPr lang="es-ES" sz="3200" kern="1200" dirty="0"/>
        </a:p>
      </dsp:txBody>
      <dsp:txXfrm rot="5400000">
        <a:off x="-152839" y="2026622"/>
        <a:ext cx="3292454" cy="1995427"/>
      </dsp:txXfrm>
    </dsp:sp>
    <dsp:sp modelId="{607C3B07-E4BB-49E6-A1F9-F3B944DBD33C}">
      <dsp:nvSpPr>
        <dsp:cNvPr id="0" name=""/>
        <dsp:cNvSpPr/>
      </dsp:nvSpPr>
      <dsp:spPr>
        <a:xfrm rot="5400000">
          <a:off x="3825242" y="700861"/>
          <a:ext cx="4608517" cy="464694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COD = (Alim+Pers+Comb) = Marzo 2001</a:t>
          </a:r>
          <a:endParaRPr lang="es-E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COD = (1395 + 190 + 393) = 1978 (col. 12, filas: 1,2,3,4)</a:t>
          </a:r>
          <a:endParaRPr lang="es-ES" sz="2400" kern="1200" dirty="0"/>
        </a:p>
      </dsp:txBody>
      <dsp:txXfrm rot="-5400000">
        <a:off x="4612516" y="1872206"/>
        <a:ext cx="3840459" cy="230425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B8F86-6FBE-4CFE-A13C-AF262688D4A1}">
      <dsp:nvSpPr>
        <dsp:cNvPr id="0" name=""/>
        <dsp:cNvSpPr/>
      </dsp:nvSpPr>
      <dsp:spPr>
        <a:xfrm>
          <a:off x="8258600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619AA-E0D9-4A96-A7B5-10D58D3F046F}">
      <dsp:nvSpPr>
        <dsp:cNvPr id="0" name=""/>
        <dsp:cNvSpPr/>
      </dsp:nvSpPr>
      <dsp:spPr>
        <a:xfrm>
          <a:off x="7826500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C0DDC-EC50-4660-8C8F-0F7A84ED6D69}">
      <dsp:nvSpPr>
        <dsp:cNvPr id="0" name=""/>
        <dsp:cNvSpPr/>
      </dsp:nvSpPr>
      <dsp:spPr>
        <a:xfrm>
          <a:off x="7394401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5C103-45E9-4A77-9D2C-CA1F57C70355}">
      <dsp:nvSpPr>
        <dsp:cNvPr id="0" name=""/>
        <dsp:cNvSpPr/>
      </dsp:nvSpPr>
      <dsp:spPr>
        <a:xfrm>
          <a:off x="6963123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5DCAD-E402-44EC-B6BA-49904B3B6D98}">
      <dsp:nvSpPr>
        <dsp:cNvPr id="0" name=""/>
        <dsp:cNvSpPr/>
      </dsp:nvSpPr>
      <dsp:spPr>
        <a:xfrm>
          <a:off x="6531023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1F717-6AE3-4853-B969-DBDDC4DB941C}">
      <dsp:nvSpPr>
        <dsp:cNvPr id="0" name=""/>
        <dsp:cNvSpPr/>
      </dsp:nvSpPr>
      <dsp:spPr>
        <a:xfrm>
          <a:off x="5863158" y="2680443"/>
          <a:ext cx="471530" cy="471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9DCE9-D45F-4187-872B-819C4B0A90A8}">
      <dsp:nvSpPr>
        <dsp:cNvPr id="0" name=""/>
        <dsp:cNvSpPr/>
      </dsp:nvSpPr>
      <dsp:spPr>
        <a:xfrm>
          <a:off x="7874146" y="2311290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70BCB-0175-4DCA-AD2E-2B0D10EF9CD1}">
      <dsp:nvSpPr>
        <dsp:cNvPr id="0" name=""/>
        <dsp:cNvSpPr/>
      </dsp:nvSpPr>
      <dsp:spPr>
        <a:xfrm>
          <a:off x="7874146" y="3288848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FC9BA-5E52-4B67-8171-451D12E52707}">
      <dsp:nvSpPr>
        <dsp:cNvPr id="0" name=""/>
        <dsp:cNvSpPr/>
      </dsp:nvSpPr>
      <dsp:spPr>
        <a:xfrm>
          <a:off x="8084445" y="2523010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CE023A-CC1B-4B98-88C5-DCB4F0C351EC}">
      <dsp:nvSpPr>
        <dsp:cNvPr id="0" name=""/>
        <dsp:cNvSpPr/>
      </dsp:nvSpPr>
      <dsp:spPr>
        <a:xfrm>
          <a:off x="8098411" y="3078291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3010F-A0A7-43FD-BE0C-0F074BC795E6}">
      <dsp:nvSpPr>
        <dsp:cNvPr id="0" name=""/>
        <dsp:cNvSpPr/>
      </dsp:nvSpPr>
      <dsp:spPr>
        <a:xfrm>
          <a:off x="3189908" y="1311920"/>
          <a:ext cx="2930773" cy="3208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Para calcular en el año 2, cada columna, fila por fila, se puede hacer de dos maneras:</a:t>
          </a:r>
          <a:endParaRPr lang="es-ES" sz="2400" kern="1200" dirty="0"/>
        </a:p>
      </dsp:txBody>
      <dsp:txXfrm>
        <a:off x="3619110" y="1781861"/>
        <a:ext cx="2072369" cy="2269074"/>
      </dsp:txXfrm>
    </dsp:sp>
    <dsp:sp modelId="{9CAF996D-0300-4BAE-A232-836C6212DF03}">
      <dsp:nvSpPr>
        <dsp:cNvPr id="0" name=""/>
        <dsp:cNvSpPr/>
      </dsp:nvSpPr>
      <dsp:spPr>
        <a:xfrm>
          <a:off x="3102158" y="1518697"/>
          <a:ext cx="471530" cy="471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73D62-241F-4BA5-8AE4-FADBCD17D432}">
      <dsp:nvSpPr>
        <dsp:cNvPr id="0" name=""/>
        <dsp:cNvSpPr/>
      </dsp:nvSpPr>
      <dsp:spPr>
        <a:xfrm>
          <a:off x="2799852" y="1269751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E6CBF-F936-43E9-ACD2-993173C6A546}">
      <dsp:nvSpPr>
        <dsp:cNvPr id="0" name=""/>
        <dsp:cNvSpPr/>
      </dsp:nvSpPr>
      <dsp:spPr>
        <a:xfrm>
          <a:off x="2296284" y="1269751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B211B-28C8-400E-A9BC-984F23E54B97}">
      <dsp:nvSpPr>
        <dsp:cNvPr id="0" name=""/>
        <dsp:cNvSpPr/>
      </dsp:nvSpPr>
      <dsp:spPr>
        <a:xfrm>
          <a:off x="1792716" y="1269751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F3EFE-7F6C-4862-A63D-2EB8EE50C52D}">
      <dsp:nvSpPr>
        <dsp:cNvPr id="0" name=""/>
        <dsp:cNvSpPr/>
      </dsp:nvSpPr>
      <dsp:spPr>
        <a:xfrm>
          <a:off x="1289147" y="1269751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8D2F4-799A-4CC2-A2DC-2A02F82F80F4}">
      <dsp:nvSpPr>
        <dsp:cNvPr id="0" name=""/>
        <dsp:cNvSpPr/>
      </dsp:nvSpPr>
      <dsp:spPr>
        <a:xfrm>
          <a:off x="784757" y="1269751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8B130-27EA-418F-AD72-41C885E2B52B}">
      <dsp:nvSpPr>
        <dsp:cNvPr id="0" name=""/>
        <dsp:cNvSpPr/>
      </dsp:nvSpPr>
      <dsp:spPr>
        <a:xfrm>
          <a:off x="281189" y="1269751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18E9A-2BED-4BE0-8342-33B14FE642EB}">
      <dsp:nvSpPr>
        <dsp:cNvPr id="0" name=""/>
        <dsp:cNvSpPr/>
      </dsp:nvSpPr>
      <dsp:spPr>
        <a:xfrm>
          <a:off x="509604" y="661346"/>
          <a:ext cx="2763465" cy="606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se considera que se mantiene la tasa de inflación, i=2%</a:t>
          </a:r>
          <a:endParaRPr lang="es-ES" sz="2400" kern="1200" dirty="0"/>
        </a:p>
      </dsp:txBody>
      <dsp:txXfrm>
        <a:off x="509604" y="661346"/>
        <a:ext cx="2763465" cy="606465"/>
      </dsp:txXfrm>
    </dsp:sp>
    <dsp:sp modelId="{FBCFB29A-0A1B-4653-A699-7D92D32F69BF}">
      <dsp:nvSpPr>
        <dsp:cNvPr id="0" name=""/>
        <dsp:cNvSpPr/>
      </dsp:nvSpPr>
      <dsp:spPr>
        <a:xfrm>
          <a:off x="2612555" y="2680443"/>
          <a:ext cx="471530" cy="471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64FC6-F753-4854-89B4-2F9AAE069989}">
      <dsp:nvSpPr>
        <dsp:cNvPr id="0" name=""/>
        <dsp:cNvSpPr/>
      </dsp:nvSpPr>
      <dsp:spPr>
        <a:xfrm>
          <a:off x="2145953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2E63E-BBBD-442B-843C-96D12F808A95}">
      <dsp:nvSpPr>
        <dsp:cNvPr id="0" name=""/>
        <dsp:cNvSpPr/>
      </dsp:nvSpPr>
      <dsp:spPr>
        <a:xfrm>
          <a:off x="1680173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FACD2-AE11-4A77-86D0-D721628C312D}">
      <dsp:nvSpPr>
        <dsp:cNvPr id="0" name=""/>
        <dsp:cNvSpPr/>
      </dsp:nvSpPr>
      <dsp:spPr>
        <a:xfrm>
          <a:off x="1213571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BBDB8-97A6-443C-ACD3-3EB461336E64}">
      <dsp:nvSpPr>
        <dsp:cNvPr id="0" name=""/>
        <dsp:cNvSpPr/>
      </dsp:nvSpPr>
      <dsp:spPr>
        <a:xfrm>
          <a:off x="747791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FB130-0CB5-4B11-AE7A-B6BFCB3DE62C}">
      <dsp:nvSpPr>
        <dsp:cNvPr id="0" name=""/>
        <dsp:cNvSpPr/>
      </dsp:nvSpPr>
      <dsp:spPr>
        <a:xfrm>
          <a:off x="281189" y="2798324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3391C-68F4-4A6D-AE9A-E2587A4E3DF9}">
      <dsp:nvSpPr>
        <dsp:cNvPr id="0" name=""/>
        <dsp:cNvSpPr/>
      </dsp:nvSpPr>
      <dsp:spPr>
        <a:xfrm>
          <a:off x="210100" y="2194960"/>
          <a:ext cx="2643785" cy="606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i="1" kern="1200" dirty="0" smtClean="0"/>
            <a:t>p, </a:t>
          </a:r>
          <a:r>
            <a:rPr lang="es-MX" sz="2400" kern="1200" dirty="0" smtClean="0"/>
            <a:t>en el año 0, es igual a, VP0= Marzo (año 1) = 1100 ($/a)</a:t>
          </a:r>
          <a:endParaRPr lang="es-ES" sz="2400" kern="1200" dirty="0"/>
        </a:p>
      </dsp:txBody>
      <dsp:txXfrm>
        <a:off x="210100" y="2194960"/>
        <a:ext cx="2643785" cy="606465"/>
      </dsp:txXfrm>
    </dsp:sp>
    <dsp:sp modelId="{5DA6DCB1-81BA-4C75-A911-163E67787CD1}">
      <dsp:nvSpPr>
        <dsp:cNvPr id="0" name=""/>
        <dsp:cNvSpPr/>
      </dsp:nvSpPr>
      <dsp:spPr>
        <a:xfrm>
          <a:off x="3102158" y="3822801"/>
          <a:ext cx="471530" cy="471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8E102-930F-4867-AD8A-A3C2DD836C90}">
      <dsp:nvSpPr>
        <dsp:cNvPr id="0" name=""/>
        <dsp:cNvSpPr/>
      </dsp:nvSpPr>
      <dsp:spPr>
        <a:xfrm>
          <a:off x="2799852" y="4303243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73673-D88A-4212-AA24-34275B61D978}">
      <dsp:nvSpPr>
        <dsp:cNvPr id="0" name=""/>
        <dsp:cNvSpPr/>
      </dsp:nvSpPr>
      <dsp:spPr>
        <a:xfrm>
          <a:off x="2228827" y="4278613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F597A-659B-4D07-BF82-543462FD5190}">
      <dsp:nvSpPr>
        <dsp:cNvPr id="0" name=""/>
        <dsp:cNvSpPr/>
      </dsp:nvSpPr>
      <dsp:spPr>
        <a:xfrm>
          <a:off x="1792716" y="4303243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9B435-EFC7-4FFD-B791-2FD7EBDD4C33}">
      <dsp:nvSpPr>
        <dsp:cNvPr id="0" name=""/>
        <dsp:cNvSpPr/>
      </dsp:nvSpPr>
      <dsp:spPr>
        <a:xfrm>
          <a:off x="1289147" y="4303243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2BCBF-5885-4384-A93B-054D6C74719D}">
      <dsp:nvSpPr>
        <dsp:cNvPr id="0" name=""/>
        <dsp:cNvSpPr/>
      </dsp:nvSpPr>
      <dsp:spPr>
        <a:xfrm>
          <a:off x="784757" y="4303243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4C4921-7535-4CAC-98BF-516308BFE6E6}">
      <dsp:nvSpPr>
        <dsp:cNvPr id="0" name=""/>
        <dsp:cNvSpPr/>
      </dsp:nvSpPr>
      <dsp:spPr>
        <a:xfrm>
          <a:off x="281189" y="4303243"/>
          <a:ext cx="235765" cy="2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57D3C-CCD6-4FC9-871C-F808DAAE6C2D}">
      <dsp:nvSpPr>
        <dsp:cNvPr id="0" name=""/>
        <dsp:cNvSpPr/>
      </dsp:nvSpPr>
      <dsp:spPr>
        <a:xfrm>
          <a:off x="439993" y="3694451"/>
          <a:ext cx="2763465" cy="606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fórmula:  VF=VP(1+i)^n</a:t>
          </a:r>
          <a:endParaRPr lang="es-ES" sz="3200" kern="1200" dirty="0"/>
        </a:p>
      </dsp:txBody>
      <dsp:txXfrm>
        <a:off x="439993" y="3694451"/>
        <a:ext cx="2763465" cy="60646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C286B-20CB-42D8-9855-29A39F238890}">
      <dsp:nvSpPr>
        <dsp:cNvPr id="0" name=""/>
        <dsp:cNvSpPr/>
      </dsp:nvSpPr>
      <dsp:spPr>
        <a:xfrm>
          <a:off x="4356" y="0"/>
          <a:ext cx="2613890" cy="266141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215F1-B77F-47A7-A962-6EE9EAE94B6D}">
      <dsp:nvSpPr>
        <dsp:cNvPr id="0" name=""/>
        <dsp:cNvSpPr/>
      </dsp:nvSpPr>
      <dsp:spPr>
        <a:xfrm>
          <a:off x="2696663" y="0"/>
          <a:ext cx="4435692" cy="2661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0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2.1 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700" i="1" kern="1200">
                      <a:latin typeface="Cambria Math"/>
                    </a:rPr>
                  </m:ctrlPr>
                </m:sSubPr>
                <m:e>
                  <m:r>
                    <a:rPr lang="es-MX" sz="27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700" i="1" kern="1200">
                      <a:latin typeface="Cambria Math"/>
                    </a:rPr>
                    <m:t>𝐹</m:t>
                  </m:r>
                </m:sub>
              </m:sSub>
            </m:oMath>
          </a14:m>
          <a:r>
            <a:rPr lang="es-MX" sz="2700" kern="1200" dirty="0"/>
            <a:t> = Marzo 2001 =Marzo 2000(1.02) ^12VF = 1100(1.02) ^12 = 1100(1.268235</a:t>
          </a:r>
          <a:endParaRPr lang="es-ES" sz="2700" kern="1200" dirty="0"/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VF = Marzo 2001 = 1395 ($/Anual)</a:t>
          </a:r>
          <a:endParaRPr lang="es-ES" sz="2700" kern="1200" dirty="0"/>
        </a:p>
      </dsp:txBody>
      <dsp:txXfrm>
        <a:off x="2696663" y="0"/>
        <a:ext cx="4435692" cy="2661415"/>
      </dsp:txXfrm>
    </dsp:sp>
    <dsp:sp modelId="{F53DDA3B-1D2D-4DF6-9487-2E8C9FB7C67A}">
      <dsp:nvSpPr>
        <dsp:cNvPr id="0" name=""/>
        <dsp:cNvSpPr/>
      </dsp:nvSpPr>
      <dsp:spPr>
        <a:xfrm>
          <a:off x="788523" y="2883200"/>
          <a:ext cx="2613890" cy="266141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910B1-C14C-4B40-AB98-90D3D906C100}">
      <dsp:nvSpPr>
        <dsp:cNvPr id="0" name=""/>
        <dsp:cNvSpPr/>
      </dsp:nvSpPr>
      <dsp:spPr>
        <a:xfrm>
          <a:off x="3480830" y="2883200"/>
          <a:ext cx="4435692" cy="2661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0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2.2 También: </a:t>
          </a:r>
          <a:endParaRPr lang="es-ES" sz="2700" kern="1200" dirty="0" smtClean="0"/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VF= Marzo 2001= Nov. 2000 (1.02) ^4=</a:t>
          </a:r>
          <a:endParaRPr lang="es-ES" sz="2700" kern="1200" dirty="0" smtClean="0"/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VF= 1289(1.08243) = 1395 (*) col. 12</a:t>
          </a:r>
          <a:endParaRPr lang="es-ES" sz="2700" kern="1200" dirty="0"/>
        </a:p>
      </dsp:txBody>
      <dsp:txXfrm>
        <a:off x="3480830" y="2883200"/>
        <a:ext cx="4435692" cy="266141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21AE7-D8B3-4B52-A175-95D46D20EEC8}">
      <dsp:nvSpPr>
        <dsp:cNvPr id="0" name=""/>
        <dsp:cNvSpPr/>
      </dsp:nvSpPr>
      <dsp:spPr>
        <a:xfrm>
          <a:off x="659" y="358113"/>
          <a:ext cx="2837670" cy="4736742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77800" bIns="0" numCol="1" spcCol="1270" anchor="t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/>
            <a:t> </a:t>
          </a:r>
          <a:endParaRPr lang="es-ES" sz="4000" kern="1200" dirty="0"/>
        </a:p>
      </dsp:txBody>
      <dsp:txXfrm rot="16200000">
        <a:off x="-1657637" y="2016411"/>
        <a:ext cx="3884128" cy="567534"/>
      </dsp:txXfrm>
    </dsp:sp>
    <dsp:sp modelId="{6818963F-5DC6-4860-B415-A0CCFCB609CC}">
      <dsp:nvSpPr>
        <dsp:cNvPr id="0" name=""/>
        <dsp:cNvSpPr/>
      </dsp:nvSpPr>
      <dsp:spPr>
        <a:xfrm>
          <a:off x="568193" y="358113"/>
          <a:ext cx="2114064" cy="473674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VF= Abril 2001 = VP12(Marzo 2001)*(1.02) ^1</a:t>
          </a:r>
          <a:br>
            <a:rPr lang="es-MX" sz="2800" kern="1200" dirty="0" smtClean="0"/>
          </a:br>
          <a:r>
            <a:rPr lang="es-MX" sz="2800" kern="1200" dirty="0" smtClean="0"/>
            <a:t>Abril= VF = 1395*(1.02) ^1 = 1422.9</a:t>
          </a:r>
          <a:br>
            <a:rPr lang="es-MX" sz="2800" kern="1200" dirty="0" smtClean="0"/>
          </a:br>
          <a:r>
            <a:rPr lang="es-MX" sz="2800" kern="1200" dirty="0" smtClean="0"/>
            <a:t>Abril 2001= VF= 1423 ($/Anual) col. 13</a:t>
          </a:r>
          <a:endParaRPr lang="es-ES" sz="2800" kern="1200" dirty="0"/>
        </a:p>
      </dsp:txBody>
      <dsp:txXfrm>
        <a:off x="568193" y="358113"/>
        <a:ext cx="2114064" cy="4736742"/>
      </dsp:txXfrm>
    </dsp:sp>
    <dsp:sp modelId="{D7C663C5-116B-41F7-978D-3CBFB66B2499}">
      <dsp:nvSpPr>
        <dsp:cNvPr id="0" name=""/>
        <dsp:cNvSpPr/>
      </dsp:nvSpPr>
      <dsp:spPr>
        <a:xfrm>
          <a:off x="2937648" y="144028"/>
          <a:ext cx="2837670" cy="477215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También:</a:t>
          </a:r>
          <a:endParaRPr lang="es-ES" sz="3200" kern="1200" dirty="0"/>
        </a:p>
      </dsp:txBody>
      <dsp:txXfrm rot="16200000">
        <a:off x="1264831" y="1816845"/>
        <a:ext cx="3913168" cy="567534"/>
      </dsp:txXfrm>
    </dsp:sp>
    <dsp:sp modelId="{EFF49792-9EBD-4797-B3C5-DA99B0C106FB}">
      <dsp:nvSpPr>
        <dsp:cNvPr id="0" name=""/>
        <dsp:cNvSpPr/>
      </dsp:nvSpPr>
      <dsp:spPr>
        <a:xfrm rot="5400000">
          <a:off x="2701734" y="3063152"/>
          <a:ext cx="500205" cy="42565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76884-B433-431D-8715-15075B01AB96}">
      <dsp:nvSpPr>
        <dsp:cNvPr id="0" name=""/>
        <dsp:cNvSpPr/>
      </dsp:nvSpPr>
      <dsp:spPr>
        <a:xfrm>
          <a:off x="3505182" y="144028"/>
          <a:ext cx="2114064" cy="4772156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VF= Abril 2001= Nov. 2000(1+i) ^5 =</a:t>
          </a:r>
          <a:br>
            <a:rPr lang="es-MX" sz="2800" kern="1200" dirty="0" smtClean="0"/>
          </a:br>
          <a:r>
            <a:rPr lang="es-MX" sz="2800" kern="1200" dirty="0" smtClean="0"/>
            <a:t>VF= Abril 2001= 1289 (1.10408) ^5 =</a:t>
          </a:r>
          <a:br>
            <a:rPr lang="es-MX" sz="2800" kern="1200" dirty="0" smtClean="0"/>
          </a:br>
          <a:r>
            <a:rPr lang="es-MX" sz="2800" kern="1200" dirty="0" smtClean="0"/>
            <a:t>Abril 2001= VF = 1423 ($/Anual) col. 13</a:t>
          </a:r>
          <a:endParaRPr lang="es-ES" sz="2800" kern="1200" dirty="0"/>
        </a:p>
      </dsp:txBody>
      <dsp:txXfrm>
        <a:off x="3505182" y="144028"/>
        <a:ext cx="2114064" cy="4772156"/>
      </dsp:txXfrm>
    </dsp:sp>
    <dsp:sp modelId="{FCF1F32A-0AB2-414B-95FF-23C77E55C1C8}">
      <dsp:nvSpPr>
        <dsp:cNvPr id="0" name=""/>
        <dsp:cNvSpPr/>
      </dsp:nvSpPr>
      <dsp:spPr>
        <a:xfrm>
          <a:off x="5874637" y="72042"/>
          <a:ext cx="2837670" cy="4557321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 </a:t>
          </a:r>
          <a:endParaRPr lang="es-ES" sz="3200" kern="1200" dirty="0"/>
        </a:p>
      </dsp:txBody>
      <dsp:txXfrm rot="16200000">
        <a:off x="4289902" y="1656777"/>
        <a:ext cx="3737003" cy="567534"/>
      </dsp:txXfrm>
    </dsp:sp>
    <dsp:sp modelId="{443B3E7B-91F9-4F1E-91D5-BBAE20491317}">
      <dsp:nvSpPr>
        <dsp:cNvPr id="0" name=""/>
        <dsp:cNvSpPr/>
      </dsp:nvSpPr>
      <dsp:spPr>
        <a:xfrm rot="5400000">
          <a:off x="5638723" y="3063152"/>
          <a:ext cx="500205" cy="42565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3FD97-0E3A-4175-8C0D-F8872FE370A5}">
      <dsp:nvSpPr>
        <dsp:cNvPr id="0" name=""/>
        <dsp:cNvSpPr/>
      </dsp:nvSpPr>
      <dsp:spPr>
        <a:xfrm>
          <a:off x="6442171" y="72042"/>
          <a:ext cx="2114064" cy="4557321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Junio=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000" i="1" kern="1200">
                      <a:latin typeface="Cambria Math"/>
                    </a:rPr>
                  </m:ctrlPr>
                </m:sSubPr>
                <m:e>
                  <m:r>
                    <a:rPr lang="es-MX" sz="20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000" i="1" kern="1200">
                      <a:latin typeface="Cambria Math"/>
                    </a:rPr>
                    <m:t>𝐹</m:t>
                  </m:r>
                </m:sub>
              </m:sSub>
              <m:r>
                <a:rPr lang="es-MX" sz="2000" i="1" kern="1200">
                  <a:latin typeface="Cambria Math"/>
                </a:rPr>
                <m:t>=</m:t>
              </m:r>
              <m:sSub>
                <m:sSubPr>
                  <m:ctrlPr>
                    <a:rPr lang="es-ES" sz="2000" i="1" kern="1200">
                      <a:latin typeface="Cambria Math"/>
                    </a:rPr>
                  </m:ctrlPr>
                </m:sSubPr>
                <m:e>
                  <m:r>
                    <a:rPr lang="es-MX" sz="20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000" i="1" kern="1200">
                      <a:latin typeface="Cambria Math"/>
                    </a:rPr>
                    <m:t>𝑃</m:t>
                  </m:r>
                  <m:r>
                    <a:rPr lang="es-MX" sz="2000" i="1" kern="1200">
                      <a:latin typeface="Cambria Math"/>
                    </a:rPr>
                    <m:t>0</m:t>
                  </m:r>
                </m:sub>
              </m:sSub>
              <m:r>
                <a:rPr lang="es-MX" sz="2000" i="1" kern="1200">
                  <a:latin typeface="Cambria Math"/>
                </a:rPr>
                <m:t>(</m:t>
              </m:r>
              <m:sSup>
                <m:sSupPr>
                  <m:ctrlPr>
                    <a:rPr lang="es-ES" sz="2000" i="1" kern="1200">
                      <a:latin typeface="Cambria Math"/>
                    </a:rPr>
                  </m:ctrlPr>
                </m:sSupPr>
                <m:e>
                  <m:r>
                    <a:rPr lang="es-MX" sz="2000" i="1" kern="1200">
                      <a:latin typeface="Cambria Math"/>
                    </a:rPr>
                    <m:t>1+</m:t>
                  </m:r>
                  <m:r>
                    <a:rPr lang="es-MX" sz="2000" i="1" kern="1200">
                      <a:latin typeface="Cambria Math"/>
                    </a:rPr>
                    <m:t>𝑖</m:t>
                  </m:r>
                  <m:r>
                    <a:rPr lang="es-MX" sz="2000" i="1" kern="1200">
                      <a:latin typeface="Cambria Math"/>
                    </a:rPr>
                    <m:t>)</m:t>
                  </m:r>
                </m:e>
                <m:sup>
                  <m:r>
                    <a:rPr lang="es-MX" sz="2000" i="1" kern="1200">
                      <a:latin typeface="Cambria Math"/>
                    </a:rPr>
                    <m:t>3</m:t>
                  </m:r>
                </m:sup>
              </m:sSup>
            </m:oMath>
          </a14:m>
          <a:r>
            <a:rPr lang="es-ES" sz="2000" kern="1200" dirty="0" smtClean="0"/>
            <a:t/>
          </a:r>
          <a:br>
            <a:rPr lang="es-ES" sz="2000" kern="1200" dirty="0" smtClean="0"/>
          </a:br>
          <a:r>
            <a:rPr lang="es-MX" sz="2000" kern="1200" dirty="0" smtClean="0"/>
            <a:t>Junio=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000" i="1" kern="1200">
                      <a:latin typeface="Cambria Math"/>
                    </a:rPr>
                  </m:ctrlPr>
                </m:sSubPr>
                <m:e>
                  <m:r>
                    <a:rPr lang="es-MX" sz="20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000" i="1" kern="1200">
                      <a:latin typeface="Cambria Math"/>
                    </a:rPr>
                    <m:t>𝐹</m:t>
                  </m:r>
                </m:sub>
              </m:sSub>
            </m:oMath>
          </a14:m>
          <a:r>
            <a:rPr lang="es-MX" sz="2000" kern="1200" dirty="0"/>
            <a:t> = 1100(1.02) ^</a:t>
          </a:r>
          <a:r>
            <a:rPr lang="es-MX" sz="2000" kern="1200" dirty="0" smtClean="0"/>
            <a:t>3</a:t>
          </a:r>
          <a:br>
            <a:rPr lang="es-MX" sz="2000" kern="1200" dirty="0" smtClean="0"/>
          </a:br>
          <a:r>
            <a:rPr lang="es-MX" sz="2000" kern="1200" dirty="0" smtClean="0"/>
            <a:t>Junio=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000" i="1" kern="1200">
                      <a:latin typeface="Cambria Math"/>
                    </a:rPr>
                  </m:ctrlPr>
                </m:sSubPr>
                <m:e>
                  <m:r>
                    <a:rPr lang="es-MX" sz="20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000" i="1" kern="1200">
                      <a:latin typeface="Cambria Math"/>
                    </a:rPr>
                    <m:t>𝐹</m:t>
                  </m:r>
                </m:sub>
              </m:sSub>
            </m:oMath>
          </a14:m>
          <a:r>
            <a:rPr lang="es-MX" sz="2000" kern="1200" dirty="0"/>
            <a:t> = 1100*1.0612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000" i="1" kern="1200" smtClean="0">
                      <a:latin typeface="Cambria Math"/>
                    </a:rPr>
                  </m:ctrlPr>
                </m:sSubPr>
                <m:e>
                  <m:r>
                    <a:rPr lang="es-MX" sz="20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000" i="1" kern="1200">
                      <a:latin typeface="Cambria Math"/>
                    </a:rPr>
                    <m:t>𝐹</m:t>
                  </m:r>
                </m:sub>
              </m:sSub>
            </m:oMath>
          </a14:m>
          <a:r>
            <a:rPr lang="es-MX" sz="2000" kern="1200" dirty="0"/>
            <a:t> = Junio = </a:t>
          </a:r>
          <a:r>
            <a:rPr lang="es-MX" sz="2000" kern="1200" dirty="0" smtClean="0"/>
            <a:t>1167.32</a:t>
          </a:r>
          <a:br>
            <a:rPr lang="es-MX" sz="2000" kern="1200" dirty="0" smtClean="0"/>
          </a:br>
          <a:r>
            <a:rPr lang="es-MX" sz="2000" kern="1200" dirty="0" smtClean="0"/>
            <a:t/>
          </a:r>
          <a:br>
            <a:rPr lang="es-MX" sz="2000" kern="1200" dirty="0" smtClean="0"/>
          </a:br>
          <a:r>
            <a:rPr lang="es-MX" sz="2000" kern="1200" dirty="0" smtClean="0"/>
            <a:t>Nov.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S" sz="2000" i="1" kern="1200">
                      <a:latin typeface="Cambria Math"/>
                    </a:rPr>
                  </m:ctrlPr>
                </m:sSubPr>
                <m:e>
                  <m:r>
                    <a:rPr lang="es-MX" sz="20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000" i="1" kern="1200">
                      <a:latin typeface="Cambria Math"/>
                    </a:rPr>
                    <m:t>𝐹</m:t>
                  </m:r>
                </m:sub>
              </m:sSub>
              <m:r>
                <a:rPr lang="es-MX" sz="2000" i="1" kern="1200">
                  <a:latin typeface="Cambria Math"/>
                </a:rPr>
                <m:t>=</m:t>
              </m:r>
              <m:sSub>
                <m:sSubPr>
                  <m:ctrlPr>
                    <a:rPr lang="es-ES" sz="2000" i="1" kern="1200">
                      <a:latin typeface="Cambria Math"/>
                    </a:rPr>
                  </m:ctrlPr>
                </m:sSubPr>
                <m:e>
                  <m:r>
                    <a:rPr lang="es-MX" sz="2000" i="1" kern="1200">
                      <a:latin typeface="Cambria Math"/>
                    </a:rPr>
                    <m:t>𝑉</m:t>
                  </m:r>
                </m:e>
                <m:sub>
                  <m:r>
                    <a:rPr lang="es-MX" sz="2000" i="1" kern="1200">
                      <a:latin typeface="Cambria Math"/>
                    </a:rPr>
                    <m:t>𝑃</m:t>
                  </m:r>
                  <m:r>
                    <a:rPr lang="es-MX" sz="2000" i="1" kern="1200">
                      <a:latin typeface="Cambria Math"/>
                    </a:rPr>
                    <m:t>0</m:t>
                  </m:r>
                </m:sub>
              </m:sSub>
              <m:r>
                <a:rPr lang="es-MX" sz="2000" i="1" kern="1200">
                  <a:latin typeface="Cambria Math"/>
                </a:rPr>
                <m:t>(</m:t>
              </m:r>
              <m:sSup>
                <m:sSupPr>
                  <m:ctrlPr>
                    <a:rPr lang="es-ES" sz="2000" i="1" kern="1200">
                      <a:latin typeface="Cambria Math"/>
                    </a:rPr>
                  </m:ctrlPr>
                </m:sSupPr>
                <m:e>
                  <m:r>
                    <a:rPr lang="es-MX" sz="2000" i="1" kern="1200">
                      <a:latin typeface="Cambria Math"/>
                    </a:rPr>
                    <m:t>1+</m:t>
                  </m:r>
                  <m:r>
                    <a:rPr lang="es-MX" sz="2000" i="1" kern="1200">
                      <a:latin typeface="Cambria Math"/>
                    </a:rPr>
                    <m:t>𝑖</m:t>
                  </m:r>
                  <m:r>
                    <a:rPr lang="es-MX" sz="2000" i="1" kern="1200">
                      <a:latin typeface="Cambria Math"/>
                    </a:rPr>
                    <m:t>)</m:t>
                  </m:r>
                </m:e>
                <m:sup>
                  <m:r>
                    <a:rPr lang="es-MX" sz="2000" i="1" kern="1200">
                      <a:latin typeface="Cambria Math"/>
                    </a:rPr>
                    <m:t>8</m:t>
                  </m:r>
                </m:sup>
              </m:sSup>
            </m:oMath>
          </a14:m>
          <a:endParaRPr lang="es-ES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VF= Nov. = Marzo (1.17165)</a:t>
          </a:r>
          <a:endParaRPr lang="es-ES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VF= Nov. = 1288.81 </a:t>
          </a:r>
          <a14:m xmlns:a14="http://schemas.microsoft.com/office/drawing/2010/main">
            <m:oMath xmlns:m="http://schemas.openxmlformats.org/officeDocument/2006/math">
              <m:r>
                <a:rPr lang="es-MX" sz="2000" i="1" kern="1200">
                  <a:latin typeface="Cambria Math"/>
                </a:rPr>
                <m:t>~</m:t>
              </m:r>
            </m:oMath>
          </a14:m>
          <a:r>
            <a:rPr lang="es-MX" sz="2000" kern="1200" dirty="0"/>
            <a:t> 1289 (col. No. 8)</a:t>
          </a:r>
          <a:endParaRPr lang="es-ES" sz="20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6442171" y="72042"/>
        <a:ext cx="2114064" cy="455732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6575E-184B-4FD6-AD29-4C8D40947BDD}">
      <dsp:nvSpPr>
        <dsp:cNvPr id="0" name=""/>
        <dsp:cNvSpPr/>
      </dsp:nvSpPr>
      <dsp:spPr>
        <a:xfrm>
          <a:off x="1022973" y="179429"/>
          <a:ext cx="5648790" cy="5648790"/>
        </a:xfrm>
        <a:prstGeom prst="circularArrow">
          <a:avLst>
            <a:gd name="adj1" fmla="val 5544"/>
            <a:gd name="adj2" fmla="val 330680"/>
            <a:gd name="adj3" fmla="val 13509881"/>
            <a:gd name="adj4" fmla="val 1755009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5EBBC-A0A6-4CD5-BBB7-9D17F1515A8A}">
      <dsp:nvSpPr>
        <dsp:cNvPr id="0" name=""/>
        <dsp:cNvSpPr/>
      </dsp:nvSpPr>
      <dsp:spPr>
        <a:xfrm>
          <a:off x="2376270" y="7820"/>
          <a:ext cx="2942196" cy="19363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Sobre la base de experiencias previas se estiman en 15% de los COD. Así:</a:t>
          </a:r>
          <a:endParaRPr lang="es-ES" sz="2400" kern="1200" dirty="0"/>
        </a:p>
      </dsp:txBody>
      <dsp:txXfrm>
        <a:off x="2470797" y="102347"/>
        <a:ext cx="2753142" cy="1747341"/>
      </dsp:txXfrm>
    </dsp:sp>
    <dsp:sp modelId="{71613577-50F7-42F8-854F-74856611E454}">
      <dsp:nvSpPr>
        <dsp:cNvPr id="0" name=""/>
        <dsp:cNvSpPr/>
      </dsp:nvSpPr>
      <dsp:spPr>
        <a:xfrm>
          <a:off x="5139157" y="1305964"/>
          <a:ext cx="2925747" cy="20705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 smtClean="0"/>
            <a:t>Las COI. o sea, se le calculan el 15% a toda la fila de los COD, y/o</a:t>
          </a:r>
          <a:endParaRPr lang="es-ES" sz="24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/>
        </a:p>
      </dsp:txBody>
      <dsp:txXfrm>
        <a:off x="5240231" y="1407038"/>
        <a:ext cx="2723599" cy="1868370"/>
      </dsp:txXfrm>
    </dsp:sp>
    <dsp:sp modelId="{C6DA6342-A203-4C41-BACC-B0455E454453}">
      <dsp:nvSpPr>
        <dsp:cNvPr id="0" name=""/>
        <dsp:cNvSpPr/>
      </dsp:nvSpPr>
      <dsp:spPr>
        <a:xfrm>
          <a:off x="4032447" y="3729804"/>
          <a:ext cx="3813131" cy="1891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 smtClean="0"/>
            <a:t>Se calcula el 15% del COD y a partir de ese valor, (234=Vp) se hace la proyección, empleando la </a:t>
          </a:r>
          <a:r>
            <a:rPr lang="es-MX" sz="2400" kern="1200" dirty="0" err="1" smtClean="0"/>
            <a:t>ec</a:t>
          </a:r>
          <a:endParaRPr lang="es-ES" sz="24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/>
        </a:p>
      </dsp:txBody>
      <dsp:txXfrm>
        <a:off x="4124776" y="3822133"/>
        <a:ext cx="3628473" cy="1706706"/>
      </dsp:txXfrm>
    </dsp:sp>
    <dsp:sp modelId="{5A81EB21-5C36-40F3-9974-A347FABE74DB}">
      <dsp:nvSpPr>
        <dsp:cNvPr id="0" name=""/>
        <dsp:cNvSpPr/>
      </dsp:nvSpPr>
      <dsp:spPr>
        <a:xfrm>
          <a:off x="1075056" y="4043706"/>
          <a:ext cx="2657474" cy="13287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ES" sz="3200" i="1" kern="1200" smtClean="0">
                        <a:latin typeface="Cambria Math"/>
                      </a:rPr>
                    </m:ctrlPr>
                  </m:sSubPr>
                  <m:e>
                    <m:r>
                      <a:rPr lang="es-MX" sz="3200" i="1" kern="1200">
                        <a:latin typeface="Cambria Math"/>
                      </a:rPr>
                      <m:t>𝑉</m:t>
                    </m:r>
                  </m:e>
                  <m:sub>
                    <m:r>
                      <a:rPr lang="es-MX" sz="3200" i="1" kern="1200">
                        <a:latin typeface="Cambria Math"/>
                      </a:rPr>
                      <m:t>𝐹</m:t>
                    </m:r>
                  </m:sub>
                </m:sSub>
                <m:r>
                  <a:rPr lang="es-MX" sz="3200" i="1" kern="1200">
                    <a:latin typeface="Cambria Math"/>
                  </a:rPr>
                  <m:t>=</m:t>
                </m:r>
                <m:sSub>
                  <m:sSubPr>
                    <m:ctrlPr>
                      <a:rPr lang="es-ES" sz="3200" i="1" kern="1200">
                        <a:latin typeface="Cambria Math"/>
                      </a:rPr>
                    </m:ctrlPr>
                  </m:sSubPr>
                  <m:e>
                    <m:r>
                      <a:rPr lang="es-MX" sz="3200" i="1" kern="1200">
                        <a:latin typeface="Cambria Math"/>
                      </a:rPr>
                      <m:t>𝑉</m:t>
                    </m:r>
                  </m:e>
                  <m:sub>
                    <m:r>
                      <a:rPr lang="es-MX" sz="3200" i="1" kern="1200">
                        <a:latin typeface="Cambria Math"/>
                      </a:rPr>
                      <m:t>𝑃</m:t>
                    </m:r>
                  </m:sub>
                </m:sSub>
                <m:r>
                  <a:rPr lang="es-MX" sz="3200" i="1" kern="1200">
                    <a:latin typeface="Cambria Math"/>
                  </a:rPr>
                  <m:t>(</m:t>
                </m:r>
                <m:sSup>
                  <m:sSupPr>
                    <m:ctrlPr>
                      <a:rPr lang="es-ES" sz="3200" i="1" kern="1200">
                        <a:latin typeface="Cambria Math"/>
                      </a:rPr>
                    </m:ctrlPr>
                  </m:sSupPr>
                  <m:e>
                    <m:r>
                      <a:rPr lang="es-MX" sz="3200" i="1" kern="1200">
                        <a:latin typeface="Cambria Math"/>
                      </a:rPr>
                      <m:t>1+</m:t>
                    </m:r>
                    <m:r>
                      <a:rPr lang="es-MX" sz="3200" i="1" kern="1200">
                        <a:latin typeface="Cambria Math"/>
                      </a:rPr>
                      <m:t>𝑖</m:t>
                    </m:r>
                    <m:r>
                      <a:rPr lang="es-MX" sz="3200" i="1" kern="1200">
                        <a:latin typeface="Cambria Math"/>
                      </a:rPr>
                      <m:t>)</m:t>
                    </m:r>
                  </m:e>
                  <m:sup>
                    <m:r>
                      <a:rPr lang="es-MX" sz="3200" i="1" kern="1200">
                        <a:latin typeface="Cambria Math"/>
                      </a:rPr>
                      <m:t>𝑛</m:t>
                    </m:r>
                  </m:sup>
                </m:sSup>
              </m:oMath>
            </m:oMathPara>
          </a14:m>
          <a:endParaRPr lang="es-ES" sz="3200" kern="1200" dirty="0"/>
        </a:p>
      </dsp:txBody>
      <dsp:txXfrm>
        <a:off x="1139920" y="4108570"/>
        <a:ext cx="2527746" cy="1199009"/>
      </dsp:txXfrm>
    </dsp:sp>
    <dsp:sp modelId="{61F21828-F310-4693-AE8C-0ED28E7CB37A}">
      <dsp:nvSpPr>
        <dsp:cNvPr id="0" name=""/>
        <dsp:cNvSpPr/>
      </dsp:nvSpPr>
      <dsp:spPr>
        <a:xfrm>
          <a:off x="144008" y="1892109"/>
          <a:ext cx="2905497" cy="17690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MX" sz="2400" b="1" i="1" kern="1200" smtClean="0">
                    <a:latin typeface="Cambria Math"/>
                  </a:rPr>
                  <m:t>𝑪𝑶𝑰</m:t>
                </m:r>
                <m:r>
                  <a:rPr lang="es-MX" sz="2400" b="1" i="1" kern="1200" smtClean="0">
                    <a:latin typeface="Cambria Math"/>
                  </a:rPr>
                  <m:t>= </m:t>
                </m:r>
                <m:f>
                  <m:fPr>
                    <m:ctrlPr>
                      <a:rPr lang="es-ES" sz="2400" b="1" i="1" kern="1200">
                        <a:latin typeface="Cambria Math"/>
                      </a:rPr>
                    </m:ctrlPr>
                  </m:fPr>
                  <m:num>
                    <m:r>
                      <a:rPr lang="es-MX" sz="2400" b="1" i="1" kern="1200">
                        <a:latin typeface="Cambria Math"/>
                      </a:rPr>
                      <m:t>𝟏𝟓</m:t>
                    </m:r>
                    <m:r>
                      <a:rPr lang="es-MX" sz="2400" b="1" i="1" kern="1200">
                        <a:latin typeface="Cambria Math"/>
                      </a:rPr>
                      <m:t>% </m:t>
                    </m:r>
                    <m:r>
                      <a:rPr lang="es-MX" sz="2400" b="1" i="1" kern="1200">
                        <a:latin typeface="Cambria Math"/>
                      </a:rPr>
                      <m:t>𝑪𝑶𝑫</m:t>
                    </m:r>
                  </m:num>
                  <m:den>
                    <m:r>
                      <a:rPr lang="es-MX" sz="2400" b="1" i="1" kern="1200">
                        <a:latin typeface="Cambria Math"/>
                      </a:rPr>
                      <m:t>𝟏𝟎𝟎</m:t>
                    </m:r>
                  </m:den>
                </m:f>
                <m:r>
                  <a:rPr lang="es-MX" sz="2400" b="1" i="1" kern="1200">
                    <a:latin typeface="Cambria Math"/>
                  </a:rPr>
                  <m:t>=</m:t>
                </m:r>
                <m:f>
                  <m:fPr>
                    <m:ctrlPr>
                      <a:rPr lang="es-ES" sz="2400" b="1" i="1" kern="1200">
                        <a:latin typeface="Cambria Math"/>
                      </a:rPr>
                    </m:ctrlPr>
                  </m:fPr>
                  <m:num>
                    <m:r>
                      <a:rPr lang="es-MX" sz="2400" b="1" i="1" kern="1200">
                        <a:latin typeface="Cambria Math"/>
                      </a:rPr>
                      <m:t>𝟏𝟓𝟔𝟎</m:t>
                    </m:r>
                    <m:r>
                      <a:rPr lang="es-MX" sz="2400" b="1" i="1" kern="1200">
                        <a:latin typeface="Cambria Math"/>
                      </a:rPr>
                      <m:t>∗</m:t>
                    </m:r>
                    <m:r>
                      <a:rPr lang="es-MX" sz="2400" b="1" i="1" kern="1200">
                        <a:latin typeface="Cambria Math"/>
                      </a:rPr>
                      <m:t>𝟏𝟓</m:t>
                    </m:r>
                  </m:num>
                  <m:den>
                    <m:r>
                      <a:rPr lang="es-MX" sz="2400" b="1" i="1" kern="1200">
                        <a:latin typeface="Cambria Math"/>
                      </a:rPr>
                      <m:t>𝟏𝟎𝟎</m:t>
                    </m:r>
                  </m:den>
                </m:f>
                <m:r>
                  <a:rPr lang="es-MX" sz="2400" b="1" i="1" kern="1200">
                    <a:latin typeface="Cambria Math"/>
                  </a:rPr>
                  <m:t>=</m:t>
                </m:r>
                <m:r>
                  <a:rPr lang="es-MX" sz="2400" b="1" i="1" kern="1200">
                    <a:latin typeface="Cambria Math"/>
                  </a:rPr>
                  <m:t>𝟐𝟑𝟒</m:t>
                </m:r>
              </m:oMath>
            </m:oMathPara>
          </a14:m>
          <a:endParaRPr lang="es-ES" sz="1800" b="1" kern="1200" dirty="0"/>
        </a:p>
      </dsp:txBody>
      <dsp:txXfrm>
        <a:off x="230366" y="1978467"/>
        <a:ext cx="2732781" cy="159633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4E22B-F7AE-497F-B5E3-180A4B661446}">
      <dsp:nvSpPr>
        <dsp:cNvPr id="0" name=""/>
        <dsp:cNvSpPr/>
      </dsp:nvSpPr>
      <dsp:spPr>
        <a:xfrm>
          <a:off x="0" y="0"/>
          <a:ext cx="7143193" cy="14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Al final en la col. 9 y/o 21 (cuadro 13.3 y 13.4)</a:t>
          </a:r>
          <a:endParaRPr lang="es-ES" sz="28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Tenemos:</a:t>
          </a:r>
          <a:endParaRPr lang="es-ES" sz="2800" kern="1200" dirty="0"/>
        </a:p>
      </dsp:txBody>
      <dsp:txXfrm>
        <a:off x="42687" y="42687"/>
        <a:ext cx="5447346" cy="1372067"/>
      </dsp:txXfrm>
    </dsp:sp>
    <dsp:sp modelId="{F16829EF-3DA1-4D47-8720-725946E7A2DF}">
      <dsp:nvSpPr>
        <dsp:cNvPr id="0" name=""/>
        <dsp:cNvSpPr/>
      </dsp:nvSpPr>
      <dsp:spPr>
        <a:xfrm>
          <a:off x="598242" y="1722431"/>
          <a:ext cx="7143193" cy="14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COI= 15217 x 0.15; COI= 2283 (año 1); COI= 19299 x 0.15; COI= 2895 (año 2)</a:t>
          </a:r>
          <a:endParaRPr lang="es-ES" sz="2400" kern="1200" dirty="0"/>
        </a:p>
      </dsp:txBody>
      <dsp:txXfrm>
        <a:off x="640929" y="1765118"/>
        <a:ext cx="5512239" cy="1372067"/>
      </dsp:txXfrm>
    </dsp:sp>
    <dsp:sp modelId="{9AF5A28B-5FD4-4B3E-A2AF-E88EEFBD7698}">
      <dsp:nvSpPr>
        <dsp:cNvPr id="0" name=""/>
        <dsp:cNvSpPr/>
      </dsp:nvSpPr>
      <dsp:spPr>
        <a:xfrm>
          <a:off x="1065693" y="3444862"/>
          <a:ext cx="7143193" cy="14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Dado que CO= COD + COI</a:t>
          </a:r>
          <a:endParaRPr lang="es-ES" sz="28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Los CO son entonces:</a:t>
          </a:r>
          <a:endParaRPr lang="es-ES" sz="2800" kern="1200" dirty="0"/>
        </a:p>
      </dsp:txBody>
      <dsp:txXfrm>
        <a:off x="1108380" y="3487549"/>
        <a:ext cx="5521168" cy="1372067"/>
      </dsp:txXfrm>
    </dsp:sp>
    <dsp:sp modelId="{777C6513-3342-492F-B598-49FEFD9C646F}">
      <dsp:nvSpPr>
        <dsp:cNvPr id="0" name=""/>
        <dsp:cNvSpPr/>
      </dsp:nvSpPr>
      <dsp:spPr>
        <a:xfrm>
          <a:off x="1785798" y="5167294"/>
          <a:ext cx="7143193" cy="14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COT= COD + COI </a:t>
          </a:r>
          <a:br>
            <a:rPr lang="es-MX" sz="2400" kern="1200" dirty="0" smtClean="0"/>
          </a:br>
          <a:r>
            <a:rPr lang="es-MX" sz="2400" kern="1200" dirty="0" smtClean="0"/>
            <a:t>COT= 15217 + 2283 = 17 500 (año 1)</a:t>
          </a:r>
          <a:br>
            <a:rPr lang="es-MX" sz="2400" kern="1200" dirty="0" smtClean="0"/>
          </a:br>
          <a:r>
            <a:rPr lang="es-MX" sz="2400" kern="1200" dirty="0" smtClean="0"/>
            <a:t>COT= 19299 + 2895 = 22194 (año 2)</a:t>
          </a:r>
          <a:endParaRPr lang="es-ES" sz="2400" kern="1200" dirty="0"/>
        </a:p>
      </dsp:txBody>
      <dsp:txXfrm>
        <a:off x="1828485" y="5209981"/>
        <a:ext cx="5512239" cy="1372067"/>
      </dsp:txXfrm>
    </dsp:sp>
    <dsp:sp modelId="{D427D768-1651-4241-BCC5-36187E9E867A}">
      <dsp:nvSpPr>
        <dsp:cNvPr id="0" name=""/>
        <dsp:cNvSpPr/>
      </dsp:nvSpPr>
      <dsp:spPr>
        <a:xfrm>
          <a:off x="6195856" y="1116268"/>
          <a:ext cx="947337" cy="947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409007" y="1116268"/>
        <a:ext cx="521035" cy="712871"/>
      </dsp:txXfrm>
    </dsp:sp>
    <dsp:sp modelId="{689E69FA-ECB0-45F5-9AE6-83D96203A689}">
      <dsp:nvSpPr>
        <dsp:cNvPr id="0" name=""/>
        <dsp:cNvSpPr/>
      </dsp:nvSpPr>
      <dsp:spPr>
        <a:xfrm>
          <a:off x="6794098" y="2838699"/>
          <a:ext cx="947337" cy="947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7007249" y="2838699"/>
        <a:ext cx="521035" cy="712871"/>
      </dsp:txXfrm>
    </dsp:sp>
    <dsp:sp modelId="{CE1E573C-7F40-4002-AE43-3EB999A92DC1}">
      <dsp:nvSpPr>
        <dsp:cNvPr id="0" name=""/>
        <dsp:cNvSpPr/>
      </dsp:nvSpPr>
      <dsp:spPr>
        <a:xfrm>
          <a:off x="7383412" y="4561130"/>
          <a:ext cx="947337" cy="947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7596563" y="4561130"/>
        <a:ext cx="521035" cy="71287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1282F-1D9B-420E-B8D2-B07757F8C524}">
      <dsp:nvSpPr>
        <dsp:cNvPr id="0" name=""/>
        <dsp:cNvSpPr/>
      </dsp:nvSpPr>
      <dsp:spPr>
        <a:xfrm>
          <a:off x="4068452" y="2900535"/>
          <a:ext cx="3168352" cy="3168352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CTA = 1946.9 + 132+ 17500 = 19578. 9</a:t>
          </a:r>
          <a:endParaRPr lang="es-ES" sz="2800" kern="1200" dirty="0"/>
        </a:p>
      </dsp:txBody>
      <dsp:txXfrm>
        <a:off x="4705432" y="3642706"/>
        <a:ext cx="1894392" cy="1628599"/>
      </dsp:txXfrm>
    </dsp:sp>
    <dsp:sp modelId="{7A2E0959-D1F9-4934-98C1-2C745A0F880D}">
      <dsp:nvSpPr>
        <dsp:cNvPr id="0" name=""/>
        <dsp:cNvSpPr/>
      </dsp:nvSpPr>
      <dsp:spPr>
        <a:xfrm>
          <a:off x="1586941" y="2156560"/>
          <a:ext cx="2895090" cy="271782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/>
            <a:t>CTA= CAK + CM + CO</a:t>
          </a:r>
          <a:endParaRPr lang="es-ES" sz="2800" b="1" kern="1200" dirty="0"/>
        </a:p>
      </dsp:txBody>
      <dsp:txXfrm>
        <a:off x="2296929" y="2844915"/>
        <a:ext cx="1475114" cy="1341113"/>
      </dsp:txXfrm>
    </dsp:sp>
    <dsp:sp modelId="{0FF2DF34-B3C1-4F6E-9B2D-B3E25CCE2AB8}">
      <dsp:nvSpPr>
        <dsp:cNvPr id="0" name=""/>
        <dsp:cNvSpPr/>
      </dsp:nvSpPr>
      <dsp:spPr>
        <a:xfrm rot="20700000">
          <a:off x="2781518" y="120422"/>
          <a:ext cx="3725994" cy="314075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Es la suma de lo que corresponde a este periodo (1 año) en concepto de CAK, CM y CO.</a:t>
          </a:r>
          <a:endParaRPr lang="es-ES" sz="2000" kern="1200" dirty="0"/>
        </a:p>
      </dsp:txBody>
      <dsp:txXfrm rot="-20700000">
        <a:off x="3633450" y="774570"/>
        <a:ext cx="2022130" cy="1832460"/>
      </dsp:txXfrm>
    </dsp:sp>
    <dsp:sp modelId="{3D77DB73-EB0E-4E3B-A847-FE30723D5D5E}">
      <dsp:nvSpPr>
        <dsp:cNvPr id="0" name=""/>
        <dsp:cNvSpPr/>
      </dsp:nvSpPr>
      <dsp:spPr>
        <a:xfrm>
          <a:off x="3842392" y="2412380"/>
          <a:ext cx="4055490" cy="4055490"/>
        </a:xfrm>
        <a:prstGeom prst="circularArrow">
          <a:avLst>
            <a:gd name="adj1" fmla="val 4688"/>
            <a:gd name="adj2" fmla="val 299029"/>
            <a:gd name="adj3" fmla="val 2544153"/>
            <a:gd name="adj4" fmla="val 1580225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571DA-A313-4E1E-BFB4-5526C40141EB}">
      <dsp:nvSpPr>
        <dsp:cNvPr id="0" name=""/>
        <dsp:cNvSpPr/>
      </dsp:nvSpPr>
      <dsp:spPr>
        <a:xfrm>
          <a:off x="1816967" y="1635085"/>
          <a:ext cx="2946567" cy="29465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99CFF-F61C-4ACD-8460-7A2642CFBB61}">
      <dsp:nvSpPr>
        <dsp:cNvPr id="0" name=""/>
        <dsp:cNvSpPr/>
      </dsp:nvSpPr>
      <dsp:spPr>
        <a:xfrm>
          <a:off x="2993436" y="60707"/>
          <a:ext cx="3176992" cy="31769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639B0-735E-4903-A67B-24A17B0783B9}">
      <dsp:nvSpPr>
        <dsp:cNvPr id="0" name=""/>
        <dsp:cNvSpPr/>
      </dsp:nvSpPr>
      <dsp:spPr>
        <a:xfrm>
          <a:off x="1854476" y="3164"/>
          <a:ext cx="4860000" cy="2088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constituye un acercamiento de la experiencia institucional encargada de aplicar</a:t>
          </a:r>
          <a:endParaRPr lang="es-ES" sz="3200" kern="1200" dirty="0"/>
        </a:p>
      </dsp:txBody>
      <dsp:txXfrm>
        <a:off x="1854476" y="3164"/>
        <a:ext cx="4860000" cy="2088513"/>
      </dsp:txXfrm>
    </dsp:sp>
    <dsp:sp modelId="{D424DE06-77FA-4359-8311-1DBC89A7EECC}">
      <dsp:nvSpPr>
        <dsp:cNvPr id="0" name=""/>
        <dsp:cNvSpPr/>
      </dsp:nvSpPr>
      <dsp:spPr>
        <a:xfrm>
          <a:off x="1899476" y="2196103"/>
          <a:ext cx="4770000" cy="2088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y dar seguimiento a programas sociales que metodológicamente requieren ser criticados.</a:t>
          </a:r>
          <a:endParaRPr lang="es-ES" sz="3200" kern="1200" dirty="0"/>
        </a:p>
      </dsp:txBody>
      <dsp:txXfrm>
        <a:off x="1899476" y="2196103"/>
        <a:ext cx="4770000" cy="2088513"/>
      </dsp:txXfrm>
    </dsp:sp>
    <dsp:sp modelId="{6AEC7BBE-CB4F-4A15-95FF-3B0F01A56D8C}">
      <dsp:nvSpPr>
        <dsp:cNvPr id="0" name=""/>
        <dsp:cNvSpPr/>
      </dsp:nvSpPr>
      <dsp:spPr>
        <a:xfrm>
          <a:off x="0" y="4389042"/>
          <a:ext cx="8568952" cy="2088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En la segunda parte, conoceremos el modelo matemático para la medición y cálculo de los impactos apoyados en la teoría de </a:t>
          </a:r>
          <a:r>
            <a:rPr lang="es-ES" sz="3200" kern="1200" dirty="0" err="1" smtClean="0"/>
            <a:t>I.Fischer</a:t>
          </a:r>
          <a:r>
            <a:rPr lang="es-ES" sz="3200" kern="1200" dirty="0" smtClean="0"/>
            <a:t> de la Evaluación financiera de proyectos, </a:t>
          </a:r>
          <a:endParaRPr lang="es-ES" sz="3200" kern="1200" dirty="0"/>
        </a:p>
      </dsp:txBody>
      <dsp:txXfrm>
        <a:off x="0" y="4389042"/>
        <a:ext cx="8568952" cy="208851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D5AAA-7AD9-4AF5-BF0A-FC2CBA807009}">
      <dsp:nvSpPr>
        <dsp:cNvPr id="0" name=""/>
        <dsp:cNvSpPr/>
      </dsp:nvSpPr>
      <dsp:spPr>
        <a:xfrm>
          <a:off x="0" y="211523"/>
          <a:ext cx="8424935" cy="526558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098EB-EB86-44A0-99E7-EA0324AB404F}">
      <dsp:nvSpPr>
        <dsp:cNvPr id="0" name=""/>
        <dsp:cNvSpPr/>
      </dsp:nvSpPr>
      <dsp:spPr>
        <a:xfrm>
          <a:off x="1958797" y="3081267"/>
          <a:ext cx="294872" cy="294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BC849-C55B-4D3C-A501-43AB22BD5497}">
      <dsp:nvSpPr>
        <dsp:cNvPr id="0" name=""/>
        <dsp:cNvSpPr/>
      </dsp:nvSpPr>
      <dsp:spPr>
        <a:xfrm>
          <a:off x="2106234" y="2304249"/>
          <a:ext cx="2738104" cy="2248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47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Son el número de almuerzos (raciones) proporcionados durante un año lectivo (9 meses) a los alumnos beneficiarios</a:t>
          </a:r>
          <a:endParaRPr lang="es-ES" sz="2800" kern="1200" dirty="0"/>
        </a:p>
      </dsp:txBody>
      <dsp:txXfrm>
        <a:off x="2106234" y="2304249"/>
        <a:ext cx="2738104" cy="2248404"/>
      </dsp:txXfrm>
    </dsp:sp>
    <dsp:sp modelId="{C3F612EA-70F2-4824-B532-7A0B8B2B018D}">
      <dsp:nvSpPr>
        <dsp:cNvPr id="0" name=""/>
        <dsp:cNvSpPr/>
      </dsp:nvSpPr>
      <dsp:spPr>
        <a:xfrm>
          <a:off x="4675839" y="1738543"/>
          <a:ext cx="505496" cy="505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B6A26-A3AA-4CBB-B763-BB7E50921DDC}">
      <dsp:nvSpPr>
        <dsp:cNvPr id="0" name=""/>
        <dsp:cNvSpPr/>
      </dsp:nvSpPr>
      <dsp:spPr>
        <a:xfrm>
          <a:off x="4928587" y="648066"/>
          <a:ext cx="2738104" cy="3485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852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Las metas programáticas (normas técnicas) consisten en dar almuerzos de 500 calorías a los 440 alumnos, durante los 9 meses de operación del comedor.</a:t>
          </a:r>
          <a:endParaRPr lang="es-ES" sz="2800" kern="1200" dirty="0"/>
        </a:p>
      </dsp:txBody>
      <dsp:txXfrm>
        <a:off x="4928587" y="648066"/>
        <a:ext cx="2738104" cy="3485817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DDB34-96E8-4EC2-BA6A-23A4072B743F}">
      <dsp:nvSpPr>
        <dsp:cNvPr id="0" name=""/>
        <dsp:cNvSpPr/>
      </dsp:nvSpPr>
      <dsp:spPr>
        <a:xfrm>
          <a:off x="939268" y="3164"/>
          <a:ext cx="6474391" cy="161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El cálculo SAP, se hace del siguiente modo: </a:t>
          </a:r>
          <a:endParaRPr lang="es-E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12m     52</a:t>
          </a:r>
          <a:endParaRPr lang="es-E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9m       Xs</a:t>
          </a:r>
          <a:endParaRPr lang="es-ES" sz="2400" kern="1200" dirty="0"/>
        </a:p>
      </dsp:txBody>
      <dsp:txXfrm>
        <a:off x="986675" y="50571"/>
        <a:ext cx="6379577" cy="1523783"/>
      </dsp:txXfrm>
    </dsp:sp>
    <dsp:sp modelId="{AE8C336A-5D2C-4D58-987E-75D6F90E44AF}">
      <dsp:nvSpPr>
        <dsp:cNvPr id="0" name=""/>
        <dsp:cNvSpPr/>
      </dsp:nvSpPr>
      <dsp:spPr>
        <a:xfrm rot="5400000">
          <a:off x="3872976" y="1662227"/>
          <a:ext cx="606974" cy="7283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000" kern="1200"/>
        </a:p>
      </dsp:txBody>
      <dsp:txXfrm rot="-5400000">
        <a:off x="3957953" y="1722924"/>
        <a:ext cx="437021" cy="424882"/>
      </dsp:txXfrm>
    </dsp:sp>
    <dsp:sp modelId="{2F49BBC3-3EE8-42A1-9DAA-840D79FE80AD}">
      <dsp:nvSpPr>
        <dsp:cNvPr id="0" name=""/>
        <dsp:cNvSpPr/>
      </dsp:nvSpPr>
      <dsp:spPr>
        <a:xfrm>
          <a:off x="939268" y="2431061"/>
          <a:ext cx="6474391" cy="161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ES" sz="3200" i="1" kern="1200" smtClean="0">
                        <a:latin typeface="Cambria Math"/>
                      </a:rPr>
                    </m:ctrlPr>
                  </m:sSubPr>
                  <m:e>
                    <m:r>
                      <a:rPr lang="es-MX" sz="3200" i="1" kern="1200">
                        <a:latin typeface="Cambria Math"/>
                      </a:rPr>
                      <m:t>𝑋</m:t>
                    </m:r>
                  </m:e>
                  <m:sub>
                    <m:r>
                      <a:rPr lang="es-MX" sz="3200" i="1" kern="1200">
                        <a:latin typeface="Cambria Math"/>
                      </a:rPr>
                      <m:t>𝑠</m:t>
                    </m:r>
                  </m:sub>
                </m:sSub>
                <m:r>
                  <a:rPr lang="es-MX" sz="3200" i="1" kern="1200">
                    <a:latin typeface="Cambria Math"/>
                  </a:rPr>
                  <m:t>= </m:t>
                </m:r>
                <m:f>
                  <m:fPr>
                    <m:ctrlPr>
                      <a:rPr lang="es-ES" sz="3200" i="1" kern="1200">
                        <a:latin typeface="Cambria Math"/>
                      </a:rPr>
                    </m:ctrlPr>
                  </m:fPr>
                  <m:num>
                    <m:r>
                      <a:rPr lang="es-MX" sz="3200" i="1" kern="1200">
                        <a:latin typeface="Cambria Math"/>
                      </a:rPr>
                      <m:t>52∗9</m:t>
                    </m:r>
                  </m:num>
                  <m:den>
                    <m:r>
                      <a:rPr lang="es-MX" sz="3200" i="1" kern="1200">
                        <a:latin typeface="Cambria Math"/>
                      </a:rPr>
                      <m:t>12</m:t>
                    </m:r>
                  </m:den>
                </m:f>
                <m:r>
                  <a:rPr lang="es-MX" sz="3200" i="1" kern="1200">
                    <a:latin typeface="Cambria Math"/>
                  </a:rPr>
                  <m:t>=39 </m:t>
                </m:r>
                <m:r>
                  <a:rPr lang="es-MX" sz="3200" i="1" kern="1200">
                    <a:latin typeface="Cambria Math"/>
                  </a:rPr>
                  <m:t>𝑠𝑒𝑚𝑎𝑛𝑎𝑠</m:t>
                </m:r>
              </m:oMath>
            </m:oMathPara>
          </a14:m>
          <a:endParaRPr lang="es-ES" sz="3200" kern="1200" dirty="0"/>
        </a:p>
      </dsp:txBody>
      <dsp:txXfrm>
        <a:off x="986675" y="2478468"/>
        <a:ext cx="6379577" cy="1523783"/>
      </dsp:txXfrm>
    </dsp:sp>
    <dsp:sp modelId="{DB2C47A4-34B5-4C52-91FD-6CBEDB4D180C}">
      <dsp:nvSpPr>
        <dsp:cNvPr id="0" name=""/>
        <dsp:cNvSpPr/>
      </dsp:nvSpPr>
      <dsp:spPr>
        <a:xfrm rot="5400000">
          <a:off x="3872976" y="4090123"/>
          <a:ext cx="606974" cy="7283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000" kern="1200"/>
        </a:p>
      </dsp:txBody>
      <dsp:txXfrm rot="-5400000">
        <a:off x="3957953" y="4150820"/>
        <a:ext cx="437021" cy="424882"/>
      </dsp:txXfrm>
    </dsp:sp>
    <dsp:sp modelId="{FAFC7343-BB34-4824-8301-C726B89A6B82}">
      <dsp:nvSpPr>
        <dsp:cNvPr id="0" name=""/>
        <dsp:cNvSpPr/>
      </dsp:nvSpPr>
      <dsp:spPr>
        <a:xfrm>
          <a:off x="939268" y="4858957"/>
          <a:ext cx="6474391" cy="161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El SAP = 39*5(d/s)*440 (alumnos) </a:t>
          </a:r>
          <a:br>
            <a:rPr lang="es-MX" sz="2800" kern="1200" dirty="0" smtClean="0"/>
          </a:br>
          <a:r>
            <a:rPr lang="es-MX" sz="2800" kern="1200" dirty="0" smtClean="0"/>
            <a:t>SAP = 85800 almuerzos previstos </a:t>
          </a:r>
          <a:r>
            <a:rPr lang="es-MX" sz="2800" kern="1200" dirty="0" smtClean="0">
              <a:sym typeface="Wingdings"/>
            </a:rPr>
            <a:t></a:t>
          </a:r>
          <a:r>
            <a:rPr lang="es-MX" sz="2800" kern="1200" dirty="0" smtClean="0"/>
            <a:t> no se especifican las calorías de cada almuerzo</a:t>
          </a:r>
          <a:endParaRPr lang="es-ES" sz="2800" kern="1200" dirty="0"/>
        </a:p>
      </dsp:txBody>
      <dsp:txXfrm>
        <a:off x="986675" y="4906364"/>
        <a:ext cx="6379577" cy="1523783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71FF5-A5ED-4032-92E0-19981F028C0D}">
      <dsp:nvSpPr>
        <dsp:cNvPr id="0" name=""/>
        <dsp:cNvSpPr/>
      </dsp:nvSpPr>
      <dsp:spPr>
        <a:xfrm>
          <a:off x="1800202" y="1119642"/>
          <a:ext cx="4896538" cy="31554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400" kern="1200" dirty="0" smtClean="0"/>
            <a:t>Recuérdese que:</a:t>
          </a:r>
          <a:endParaRPr lang="es-ES" sz="4400" kern="1200" dirty="0"/>
        </a:p>
      </dsp:txBody>
      <dsp:txXfrm>
        <a:off x="2517283" y="1581742"/>
        <a:ext cx="3462376" cy="2231213"/>
      </dsp:txXfrm>
    </dsp:sp>
    <dsp:sp modelId="{0D2AD15F-D732-49A2-B204-4D946D432484}">
      <dsp:nvSpPr>
        <dsp:cNvPr id="0" name=""/>
        <dsp:cNvSpPr/>
      </dsp:nvSpPr>
      <dsp:spPr>
        <a:xfrm>
          <a:off x="3459618" y="-146404"/>
          <a:ext cx="1577706" cy="15777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CUS= </a:t>
          </a:r>
          <a:r>
            <a:rPr lang="es-MX" sz="2800" b="1" kern="1200" dirty="0" smtClean="0"/>
            <a:t> </a:t>
          </a:r>
          <a:r>
            <a:rPr lang="es-MX" sz="2800" kern="1200" dirty="0" smtClean="0"/>
            <a:t>CTA/SAP</a:t>
          </a:r>
          <a:endParaRPr lang="es-ES" sz="2800" kern="1200" dirty="0"/>
        </a:p>
      </dsp:txBody>
      <dsp:txXfrm>
        <a:off x="3690668" y="84646"/>
        <a:ext cx="1115606" cy="1115606"/>
      </dsp:txXfrm>
    </dsp:sp>
    <dsp:sp modelId="{A79C437B-ABEC-456E-B7E0-58F8CD4DF5FE}">
      <dsp:nvSpPr>
        <dsp:cNvPr id="0" name=""/>
        <dsp:cNvSpPr/>
      </dsp:nvSpPr>
      <dsp:spPr>
        <a:xfrm>
          <a:off x="3024337" y="3669460"/>
          <a:ext cx="2448269" cy="21655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CUS= 19578.9 /85800 = 0.23 ($/Alm)</a:t>
          </a:r>
          <a:endParaRPr lang="es-ES" sz="2400" kern="1200" dirty="0"/>
        </a:p>
      </dsp:txBody>
      <dsp:txXfrm>
        <a:off x="3382878" y="3986601"/>
        <a:ext cx="1731187" cy="153129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8C75E-0C30-4678-9288-17DD16F7C912}">
      <dsp:nvSpPr>
        <dsp:cNvPr id="0" name=""/>
        <dsp:cNvSpPr/>
      </dsp:nvSpPr>
      <dsp:spPr>
        <a:xfrm>
          <a:off x="4184" y="1033"/>
          <a:ext cx="8560583" cy="2034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800" kern="1200" dirty="0" smtClean="0"/>
            <a:t>Es igual al producto de los SAP por el número de calorías por ración. </a:t>
          </a:r>
          <a:endParaRPr lang="es-ES" sz="3800" kern="1200" dirty="0"/>
        </a:p>
      </dsp:txBody>
      <dsp:txXfrm>
        <a:off x="63758" y="60607"/>
        <a:ext cx="8441435" cy="1914867"/>
      </dsp:txXfrm>
    </dsp:sp>
    <dsp:sp modelId="{1C222313-1A86-4ADC-8127-48E476D370F7}">
      <dsp:nvSpPr>
        <dsp:cNvPr id="0" name=""/>
        <dsp:cNvSpPr/>
      </dsp:nvSpPr>
      <dsp:spPr>
        <a:xfrm>
          <a:off x="4184" y="2187348"/>
          <a:ext cx="8560583" cy="2034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 smtClean="0"/>
            <a:t>OTA = 85800 x 500 = 42 900 000 calorías (:1000)</a:t>
          </a:r>
          <a:endParaRPr lang="es-ES" sz="3400" kern="1200" dirty="0" smtClean="0"/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 smtClean="0"/>
            <a:t>OTA = 42 900 kilocalorías</a:t>
          </a:r>
          <a:endParaRPr lang="es-ES" sz="3400" kern="1200" dirty="0"/>
        </a:p>
      </dsp:txBody>
      <dsp:txXfrm>
        <a:off x="63758" y="2246922"/>
        <a:ext cx="8441435" cy="1914867"/>
      </dsp:txXfrm>
    </dsp:sp>
    <dsp:sp modelId="{BBC6A1FE-2372-4998-AFCB-F73C285D32D6}">
      <dsp:nvSpPr>
        <dsp:cNvPr id="0" name=""/>
        <dsp:cNvSpPr/>
      </dsp:nvSpPr>
      <dsp:spPr>
        <a:xfrm>
          <a:off x="4184" y="4373663"/>
          <a:ext cx="8560583" cy="2034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Si la cantidad de calorías de las raciones entregadas por los distintos comedores diferentes entre sí, sus costos no son comparables en forma directa</a:t>
          </a:r>
          <a:endParaRPr lang="es-ES" sz="3000" kern="1200" dirty="0"/>
        </a:p>
      </dsp:txBody>
      <dsp:txXfrm>
        <a:off x="63758" y="4433237"/>
        <a:ext cx="8441435" cy="191486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25055-E6E8-4807-899E-F77208B68589}">
      <dsp:nvSpPr>
        <dsp:cNvPr id="0" name=""/>
        <dsp:cNvSpPr/>
      </dsp:nvSpPr>
      <dsp:spPr>
        <a:xfrm>
          <a:off x="1391817" y="2689"/>
          <a:ext cx="4966264" cy="1836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Ello obliga a encontrar una cantidad por unidad de medida homogénea, como puede ser el costo por cada 1000 calorías.</a:t>
          </a:r>
          <a:endParaRPr lang="es-ES" sz="2800" kern="1200" dirty="0"/>
        </a:p>
      </dsp:txBody>
      <dsp:txXfrm>
        <a:off x="1445616" y="56488"/>
        <a:ext cx="4858666" cy="1729242"/>
      </dsp:txXfrm>
    </dsp:sp>
    <dsp:sp modelId="{882E2F1C-2B54-4C5E-AEB1-F20575D2C34D}">
      <dsp:nvSpPr>
        <dsp:cNvPr id="0" name=""/>
        <dsp:cNvSpPr/>
      </dsp:nvSpPr>
      <dsp:spPr>
        <a:xfrm>
          <a:off x="1888443" y="1839529"/>
          <a:ext cx="496626" cy="1377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630"/>
              </a:lnTo>
              <a:lnTo>
                <a:pt x="496626" y="13776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93179-89E2-4108-A79C-5AAE0C94E6A1}">
      <dsp:nvSpPr>
        <dsp:cNvPr id="0" name=""/>
        <dsp:cNvSpPr/>
      </dsp:nvSpPr>
      <dsp:spPr>
        <a:xfrm>
          <a:off x="2385070" y="2298739"/>
          <a:ext cx="2938944" cy="1836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UM= Costo /1000 calorías</a:t>
          </a:r>
          <a:endParaRPr lang="es-ES" sz="3600" kern="1200" dirty="0"/>
        </a:p>
      </dsp:txBody>
      <dsp:txXfrm>
        <a:off x="2438869" y="2352538"/>
        <a:ext cx="2831346" cy="1729242"/>
      </dsp:txXfrm>
    </dsp:sp>
    <dsp:sp modelId="{32DB46A6-8EA6-4A77-B289-A5E77C88F690}">
      <dsp:nvSpPr>
        <dsp:cNvPr id="0" name=""/>
        <dsp:cNvSpPr/>
      </dsp:nvSpPr>
      <dsp:spPr>
        <a:xfrm>
          <a:off x="1888443" y="1839529"/>
          <a:ext cx="496626" cy="3704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4768"/>
              </a:lnTo>
              <a:lnTo>
                <a:pt x="496626" y="37047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2245C4-D9A4-4F9E-8D52-2CBBA71B768C}">
      <dsp:nvSpPr>
        <dsp:cNvPr id="0" name=""/>
        <dsp:cNvSpPr/>
      </dsp:nvSpPr>
      <dsp:spPr>
        <a:xfrm>
          <a:off x="2385070" y="4594789"/>
          <a:ext cx="4743720" cy="18990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UM= (OTA) = 42,000,000 calorías/:1000cal.</a:t>
          </a:r>
          <a:endParaRPr lang="es-ES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OTA = 42900 kilocalorías</a:t>
          </a:r>
          <a:endParaRPr lang="es-ES" sz="2800" kern="1200" dirty="0"/>
        </a:p>
      </dsp:txBody>
      <dsp:txXfrm>
        <a:off x="2440690" y="4650409"/>
        <a:ext cx="4632480" cy="1787777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2FE91-6205-4B64-B64F-7E306C86B7DF}">
      <dsp:nvSpPr>
        <dsp:cNvPr id="0" name=""/>
        <dsp:cNvSpPr/>
      </dsp:nvSpPr>
      <dsp:spPr>
        <a:xfrm>
          <a:off x="5050869" y="-47340"/>
          <a:ext cx="2501722" cy="1408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Es el costo de cada 1000 calorías que entrega el comedor a los escolares que asisten a él. </a:t>
          </a:r>
          <a:endParaRPr lang="es-ES" sz="2000" kern="1200" dirty="0"/>
        </a:p>
      </dsp:txBody>
      <dsp:txXfrm>
        <a:off x="5050869" y="-47340"/>
        <a:ext cx="2501722" cy="1408199"/>
      </dsp:txXfrm>
    </dsp:sp>
    <dsp:sp modelId="{1B2EAA3D-3BB7-4A46-A8BA-46CFEC9053E3}">
      <dsp:nvSpPr>
        <dsp:cNvPr id="0" name=""/>
        <dsp:cNvSpPr/>
      </dsp:nvSpPr>
      <dsp:spPr>
        <a:xfrm>
          <a:off x="1974106" y="-553713"/>
          <a:ext cx="5281812" cy="5281812"/>
        </a:xfrm>
        <a:prstGeom prst="circularArrow">
          <a:avLst>
            <a:gd name="adj1" fmla="val 5199"/>
            <a:gd name="adj2" fmla="val 335825"/>
            <a:gd name="adj3" fmla="val 381579"/>
            <a:gd name="adj4" fmla="val 20516643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8EC58-CEEC-40BE-BA23-E7C956D91869}">
      <dsp:nvSpPr>
        <dsp:cNvPr id="0" name=""/>
        <dsp:cNvSpPr/>
      </dsp:nvSpPr>
      <dsp:spPr>
        <a:xfrm>
          <a:off x="6088885" y="2572686"/>
          <a:ext cx="1408199" cy="1408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/>
            <a:t>CUP = CTA/OTA</a:t>
          </a:r>
          <a:endParaRPr lang="es-ES" sz="2800" b="1" kern="1200" dirty="0"/>
        </a:p>
      </dsp:txBody>
      <dsp:txXfrm>
        <a:off x="6088885" y="2572686"/>
        <a:ext cx="1408199" cy="1408199"/>
      </dsp:txXfrm>
    </dsp:sp>
    <dsp:sp modelId="{46315F1C-4491-497F-A5EB-426D341D4C4F}">
      <dsp:nvSpPr>
        <dsp:cNvPr id="0" name=""/>
        <dsp:cNvSpPr/>
      </dsp:nvSpPr>
      <dsp:spPr>
        <a:xfrm>
          <a:off x="1923350" y="-88277"/>
          <a:ext cx="5281812" cy="5281812"/>
        </a:xfrm>
        <a:prstGeom prst="circularArrow">
          <a:avLst>
            <a:gd name="adj1" fmla="val 5199"/>
            <a:gd name="adj2" fmla="val 335825"/>
            <a:gd name="adj3" fmla="val 3593681"/>
            <a:gd name="adj4" fmla="val 2253092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4C440-C7D7-4D71-89E9-643CAF1E7CE4}">
      <dsp:nvSpPr>
        <dsp:cNvPr id="0" name=""/>
        <dsp:cNvSpPr/>
      </dsp:nvSpPr>
      <dsp:spPr>
        <a:xfrm>
          <a:off x="3592148" y="4016955"/>
          <a:ext cx="1944216" cy="1758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CUP = 19578.9 / 42900… (Año 1= 2000; Cuadro 13.3)</a:t>
          </a:r>
          <a:endParaRPr lang="es-ES" sz="2000" kern="1200" dirty="0"/>
        </a:p>
      </dsp:txBody>
      <dsp:txXfrm>
        <a:off x="3592148" y="4016955"/>
        <a:ext cx="1944216" cy="1758193"/>
      </dsp:txXfrm>
    </dsp:sp>
    <dsp:sp modelId="{D62FCA45-8E3F-4577-B119-67C830E552D3}">
      <dsp:nvSpPr>
        <dsp:cNvPr id="0" name=""/>
        <dsp:cNvSpPr/>
      </dsp:nvSpPr>
      <dsp:spPr>
        <a:xfrm>
          <a:off x="1923350" y="-88277"/>
          <a:ext cx="5281812" cy="5281812"/>
        </a:xfrm>
        <a:prstGeom prst="circularArrow">
          <a:avLst>
            <a:gd name="adj1" fmla="val 5199"/>
            <a:gd name="adj2" fmla="val 335825"/>
            <a:gd name="adj3" fmla="val 8211083"/>
            <a:gd name="adj4" fmla="val 6870494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2C5F4-171C-4353-9CE5-47A785D5B576}">
      <dsp:nvSpPr>
        <dsp:cNvPr id="0" name=""/>
        <dsp:cNvSpPr/>
      </dsp:nvSpPr>
      <dsp:spPr>
        <a:xfrm>
          <a:off x="1215882" y="2572686"/>
          <a:ext cx="2239290" cy="1408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CUP = 0.46 dólares por cada 1000 calorías</a:t>
          </a:r>
          <a:endParaRPr lang="es-ES" sz="2400" kern="1200" dirty="0"/>
        </a:p>
      </dsp:txBody>
      <dsp:txXfrm>
        <a:off x="1215882" y="2572686"/>
        <a:ext cx="2239290" cy="1408199"/>
      </dsp:txXfrm>
    </dsp:sp>
    <dsp:sp modelId="{E141C39A-FD76-4D77-A840-D964A6D97FCB}">
      <dsp:nvSpPr>
        <dsp:cNvPr id="0" name=""/>
        <dsp:cNvSpPr/>
      </dsp:nvSpPr>
      <dsp:spPr>
        <a:xfrm>
          <a:off x="1923350" y="-88277"/>
          <a:ext cx="5281812" cy="5281812"/>
        </a:xfrm>
        <a:prstGeom prst="circularArrow">
          <a:avLst>
            <a:gd name="adj1" fmla="val 5199"/>
            <a:gd name="adj2" fmla="val 335825"/>
            <a:gd name="adj3" fmla="val 12298250"/>
            <a:gd name="adj4" fmla="val 10770575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3061C-70F5-4074-9172-B65FA99D4338}">
      <dsp:nvSpPr>
        <dsp:cNvPr id="0" name=""/>
        <dsp:cNvSpPr/>
      </dsp:nvSpPr>
      <dsp:spPr>
        <a:xfrm>
          <a:off x="2088234" y="-47340"/>
          <a:ext cx="2197185" cy="1408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ym typeface="Wingdings"/>
            </a:rPr>
            <a:t></a:t>
          </a:r>
          <a:r>
            <a:rPr lang="es-MX" sz="2400" kern="1200" dirty="0" smtClean="0"/>
            <a:t> </a:t>
          </a:r>
          <a:r>
            <a:rPr lang="es-MX" sz="2400" i="1" kern="1200" dirty="0" smtClean="0"/>
            <a:t>En el proyecto C= Comedor C</a:t>
          </a:r>
          <a:endParaRPr lang="es-ES" sz="2400" kern="1200" dirty="0"/>
        </a:p>
      </dsp:txBody>
      <dsp:txXfrm>
        <a:off x="2088234" y="-47340"/>
        <a:ext cx="2197185" cy="1408199"/>
      </dsp:txXfrm>
    </dsp:sp>
    <dsp:sp modelId="{88FE596D-2E8F-422C-B72D-B4E250D9E9E0}">
      <dsp:nvSpPr>
        <dsp:cNvPr id="0" name=""/>
        <dsp:cNvSpPr/>
      </dsp:nvSpPr>
      <dsp:spPr>
        <a:xfrm>
          <a:off x="2606691" y="-278268"/>
          <a:ext cx="5281812" cy="5281812"/>
        </a:xfrm>
        <a:prstGeom prst="circularArrow">
          <a:avLst>
            <a:gd name="adj1" fmla="val 5199"/>
            <a:gd name="adj2" fmla="val 335825"/>
            <a:gd name="adj3" fmla="val 15575239"/>
            <a:gd name="adj4" fmla="val 14745499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D705B-6A14-4FBC-9244-94BB23152CFD}">
      <dsp:nvSpPr>
        <dsp:cNvPr id="0" name=""/>
        <dsp:cNvSpPr/>
      </dsp:nvSpPr>
      <dsp:spPr>
        <a:xfrm>
          <a:off x="0" y="734481"/>
          <a:ext cx="5011756" cy="501175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CCDF34-3A9E-4B3C-A3B6-E64C99F7CCC6}">
      <dsp:nvSpPr>
        <dsp:cNvPr id="0" name=""/>
        <dsp:cNvSpPr/>
      </dsp:nvSpPr>
      <dsp:spPr>
        <a:xfrm>
          <a:off x="2505878" y="734481"/>
          <a:ext cx="5847049" cy="50117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Los resultados obtenidos deben compararse con los otros comedores del PPSN.</a:t>
          </a:r>
          <a:endParaRPr lang="es-ES" sz="2800" kern="1200" dirty="0" smtClean="0"/>
        </a:p>
      </dsp:txBody>
      <dsp:txXfrm>
        <a:off x="2505878" y="734481"/>
        <a:ext cx="5847049" cy="1503530"/>
      </dsp:txXfrm>
    </dsp:sp>
    <dsp:sp modelId="{0FE5868D-E540-4529-AFA3-088226BAC8F2}">
      <dsp:nvSpPr>
        <dsp:cNvPr id="0" name=""/>
        <dsp:cNvSpPr/>
      </dsp:nvSpPr>
      <dsp:spPr>
        <a:xfrm>
          <a:off x="877059" y="2238011"/>
          <a:ext cx="3257638" cy="325763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E461A-FF87-4771-A054-638A5DF09233}">
      <dsp:nvSpPr>
        <dsp:cNvPr id="0" name=""/>
        <dsp:cNvSpPr/>
      </dsp:nvSpPr>
      <dsp:spPr>
        <a:xfrm>
          <a:off x="2505878" y="2238011"/>
          <a:ext cx="5847049" cy="32576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Recuérdese que el objetivo es comparar sistemas diferentes, esto es, subconjuntos de comedores escolares de un “tipo” determinado. </a:t>
          </a:r>
          <a:endParaRPr lang="es-ES" sz="2400" kern="1200" dirty="0"/>
        </a:p>
      </dsp:txBody>
      <dsp:txXfrm>
        <a:off x="2505878" y="2238011"/>
        <a:ext cx="5847049" cy="1503525"/>
      </dsp:txXfrm>
    </dsp:sp>
    <dsp:sp modelId="{0F274198-0BA7-48C8-94AE-BCFF886A5CBB}">
      <dsp:nvSpPr>
        <dsp:cNvPr id="0" name=""/>
        <dsp:cNvSpPr/>
      </dsp:nvSpPr>
      <dsp:spPr>
        <a:xfrm>
          <a:off x="1754115" y="3741537"/>
          <a:ext cx="1503525" cy="150352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2BB00-7FB9-4F2D-B80F-6875593DFCB5}">
      <dsp:nvSpPr>
        <dsp:cNvPr id="0" name=""/>
        <dsp:cNvSpPr/>
      </dsp:nvSpPr>
      <dsp:spPr>
        <a:xfrm>
          <a:off x="2505878" y="3741537"/>
          <a:ext cx="5847049" cy="1503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Esto exige construir una tipología y agrupar a los comedores de acuerdo a ella. </a:t>
          </a:r>
          <a:endParaRPr lang="es-ES" sz="3200" kern="1200" dirty="0"/>
        </a:p>
      </dsp:txBody>
      <dsp:txXfrm>
        <a:off x="2505878" y="3741537"/>
        <a:ext cx="5847049" cy="150352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0861B-8F52-4526-AD0C-5E62909999D8}">
      <dsp:nvSpPr>
        <dsp:cNvPr id="0" name=""/>
        <dsp:cNvSpPr/>
      </dsp:nvSpPr>
      <dsp:spPr>
        <a:xfrm>
          <a:off x="0" y="102170"/>
          <a:ext cx="8640960" cy="4608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39DEA-BFA2-491F-B02D-6466D3A9294D}">
      <dsp:nvSpPr>
        <dsp:cNvPr id="0" name=""/>
        <dsp:cNvSpPr/>
      </dsp:nvSpPr>
      <dsp:spPr>
        <a:xfrm>
          <a:off x="5694679" y="1254170"/>
          <a:ext cx="2082184" cy="230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de costos en todas las escuelas con comedores que constituyen los tipos mencionados.</a:t>
          </a:r>
          <a:endParaRPr lang="es-ES" sz="2800" kern="1200" dirty="0"/>
        </a:p>
      </dsp:txBody>
      <dsp:txXfrm>
        <a:off x="5694679" y="1254170"/>
        <a:ext cx="2082184" cy="2304000"/>
      </dsp:txXfrm>
    </dsp:sp>
    <dsp:sp modelId="{DA4CBCCF-004E-4F25-9A11-144087E5F512}">
      <dsp:nvSpPr>
        <dsp:cNvPr id="0" name=""/>
        <dsp:cNvSpPr/>
      </dsp:nvSpPr>
      <dsp:spPr>
        <a:xfrm>
          <a:off x="3196058" y="1254170"/>
          <a:ext cx="2082184" cy="230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hay que obtener los promedios ponderados en cada categoría relevante</a:t>
          </a:r>
          <a:endParaRPr lang="es-ES" sz="2800" kern="1200" dirty="0"/>
        </a:p>
      </dsp:txBody>
      <dsp:txXfrm>
        <a:off x="3196058" y="1254170"/>
        <a:ext cx="2082184" cy="2304000"/>
      </dsp:txXfrm>
    </dsp:sp>
    <dsp:sp modelId="{8ABA1051-8F19-4963-850F-5956CED951D3}">
      <dsp:nvSpPr>
        <dsp:cNvPr id="0" name=""/>
        <dsp:cNvSpPr/>
      </dsp:nvSpPr>
      <dsp:spPr>
        <a:xfrm>
          <a:off x="697436" y="636721"/>
          <a:ext cx="2082184" cy="4116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Dado que se quiere comparar distintas dimensiones de los costos, operacionalmente</a:t>
          </a:r>
          <a:endParaRPr lang="es-ES" sz="2800" kern="1200" dirty="0"/>
        </a:p>
      </dsp:txBody>
      <dsp:txXfrm>
        <a:off x="697436" y="636721"/>
        <a:ext cx="2082184" cy="4116395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5555D-A844-4602-982B-FA512F559D9B}">
      <dsp:nvSpPr>
        <dsp:cNvPr id="0" name=""/>
        <dsp:cNvSpPr/>
      </dsp:nvSpPr>
      <dsp:spPr>
        <a:xfrm>
          <a:off x="1844139" y="287163"/>
          <a:ext cx="5686345" cy="5687988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Supóngase que en el programa de comedores escolares se han identificado otros dos sistemas: A y B (cuyos datos son dados)</a:t>
          </a:r>
          <a:endParaRPr lang="es-ES" sz="2000" kern="1200" dirty="0"/>
        </a:p>
      </dsp:txBody>
      <dsp:txXfrm>
        <a:off x="4840978" y="1492474"/>
        <a:ext cx="2030837" cy="1692853"/>
      </dsp:txXfrm>
    </dsp:sp>
    <dsp:sp modelId="{17A34D0F-9F49-42B9-9F13-5320D90E1871}">
      <dsp:nvSpPr>
        <dsp:cNvPr id="0" name=""/>
        <dsp:cNvSpPr/>
      </dsp:nvSpPr>
      <dsp:spPr>
        <a:xfrm>
          <a:off x="1745217" y="615695"/>
          <a:ext cx="5665887" cy="5409482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A cada uno le corresponden los promedios ponderados de CTA 24657 y 21699 y de CUP 1.0 y 0.7 (todas las cifras están en dólares US)</a:t>
          </a:r>
          <a:endParaRPr lang="es-ES" sz="2000" kern="1200" dirty="0"/>
        </a:p>
      </dsp:txBody>
      <dsp:txXfrm>
        <a:off x="3094238" y="4125419"/>
        <a:ext cx="3035297" cy="1416769"/>
      </dsp:txXfrm>
    </dsp:sp>
    <dsp:sp modelId="{10F946E7-8EA3-44E0-928E-12479476D91B}">
      <dsp:nvSpPr>
        <dsp:cNvPr id="0" name=""/>
        <dsp:cNvSpPr/>
      </dsp:nvSpPr>
      <dsp:spPr>
        <a:xfrm>
          <a:off x="1613515" y="284142"/>
          <a:ext cx="5710989" cy="569403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Las columnas del cuadro 13.5 pueden desagregarse según sea necesario para el análisis,</a:t>
          </a:r>
          <a:endParaRPr lang="es-ES" sz="2000" kern="1200" dirty="0"/>
        </a:p>
      </dsp:txBody>
      <dsp:txXfrm>
        <a:off x="2275038" y="1490734"/>
        <a:ext cx="2039639" cy="1694651"/>
      </dsp:txXfrm>
    </dsp:sp>
    <dsp:sp modelId="{8293E5EC-2049-4606-A9D9-188408F912AF}">
      <dsp:nvSpPr>
        <dsp:cNvPr id="0" name=""/>
        <dsp:cNvSpPr/>
      </dsp:nvSpPr>
      <dsp:spPr>
        <a:xfrm>
          <a:off x="1708342" y="151743"/>
          <a:ext cx="5955998" cy="595599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01351-1B48-4D2D-A8DB-5B8894546847}">
      <dsp:nvSpPr>
        <dsp:cNvPr id="0" name=""/>
        <dsp:cNvSpPr/>
      </dsp:nvSpPr>
      <dsp:spPr>
        <a:xfrm>
          <a:off x="1598832" y="341722"/>
          <a:ext cx="5955998" cy="595599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CAE99A-88BC-4068-AED3-7483BF8A34CE}">
      <dsp:nvSpPr>
        <dsp:cNvPr id="0" name=""/>
        <dsp:cNvSpPr/>
      </dsp:nvSpPr>
      <dsp:spPr>
        <a:xfrm>
          <a:off x="1489068" y="151719"/>
          <a:ext cx="5955998" cy="595599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0ED4D-7F61-4E81-B280-C0C9BE4A1CAC}">
      <dsp:nvSpPr>
        <dsp:cNvPr id="0" name=""/>
        <dsp:cNvSpPr/>
      </dsp:nvSpPr>
      <dsp:spPr>
        <a:xfrm>
          <a:off x="738472" y="1126"/>
          <a:ext cx="7020000" cy="1535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 smtClean="0"/>
            <a:t>Las comparaciones de cada proyecto o comedor (A, B, C) se puede hacer a simple vista del siguiente modo</a:t>
          </a:r>
          <a:endParaRPr lang="es-ES" sz="3400" kern="1200" dirty="0"/>
        </a:p>
      </dsp:txBody>
      <dsp:txXfrm>
        <a:off x="738472" y="1126"/>
        <a:ext cx="7020000" cy="1535795"/>
      </dsp:txXfrm>
    </dsp:sp>
    <dsp:sp modelId="{DDCCD778-A525-43C6-8511-69A4CE989864}">
      <dsp:nvSpPr>
        <dsp:cNvPr id="0" name=""/>
        <dsp:cNvSpPr/>
      </dsp:nvSpPr>
      <dsp:spPr>
        <a:xfrm>
          <a:off x="1947179" y="1613711"/>
          <a:ext cx="4602584" cy="16242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 smtClean="0"/>
            <a:t>(1) observe cada celda, componente de cualquier costo parcial;</a:t>
          </a:r>
          <a:endParaRPr lang="es-ES" sz="3400" kern="1200" dirty="0"/>
        </a:p>
      </dsp:txBody>
      <dsp:txXfrm>
        <a:off x="1947179" y="1613711"/>
        <a:ext cx="4602584" cy="1624257"/>
      </dsp:txXfrm>
    </dsp:sp>
    <dsp:sp modelId="{8CD3BD0E-7BDC-42CC-94C1-184B59B920A0}">
      <dsp:nvSpPr>
        <dsp:cNvPr id="0" name=""/>
        <dsp:cNvSpPr/>
      </dsp:nvSpPr>
      <dsp:spPr>
        <a:xfrm>
          <a:off x="2228970" y="3314758"/>
          <a:ext cx="4039002" cy="16242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 smtClean="0"/>
            <a:t>(2) Compare los % de cada celda con los de otro proyecto, </a:t>
          </a:r>
          <a:endParaRPr lang="es-ES" sz="3400" kern="1200" dirty="0"/>
        </a:p>
      </dsp:txBody>
      <dsp:txXfrm>
        <a:off x="2228970" y="3314758"/>
        <a:ext cx="4039002" cy="1624257"/>
      </dsp:txXfrm>
    </dsp:sp>
    <dsp:sp modelId="{8E99F229-8FA6-4653-8941-8E60277874C5}">
      <dsp:nvSpPr>
        <dsp:cNvPr id="0" name=""/>
        <dsp:cNvSpPr/>
      </dsp:nvSpPr>
      <dsp:spPr>
        <a:xfrm>
          <a:off x="2178472" y="5015806"/>
          <a:ext cx="4140000" cy="15357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 smtClean="0"/>
            <a:t>(3) Véase los cálculos de cada celda en % (N. de Co.)</a:t>
          </a:r>
          <a:endParaRPr lang="es-ES" sz="3400" kern="1200" dirty="0"/>
        </a:p>
      </dsp:txBody>
      <dsp:txXfrm>
        <a:off x="2178472" y="5015806"/>
        <a:ext cx="4140000" cy="1535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FF813-2580-4D31-9346-32CFECFBE68D}">
      <dsp:nvSpPr>
        <dsp:cNvPr id="0" name=""/>
        <dsp:cNvSpPr/>
      </dsp:nvSpPr>
      <dsp:spPr>
        <a:xfrm>
          <a:off x="0" y="937450"/>
          <a:ext cx="828092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2C927-9D76-4CEB-8382-3C16B1C6D312}">
      <dsp:nvSpPr>
        <dsp:cNvPr id="0" name=""/>
        <dsp:cNvSpPr/>
      </dsp:nvSpPr>
      <dsp:spPr>
        <a:xfrm>
          <a:off x="212330" y="16653"/>
          <a:ext cx="7884657" cy="14816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utilizando además, en forma magistral el criterio: Análisis Costo- Efectividad (ACE), expuestos a nivel de expertos.</a:t>
          </a:r>
          <a:endParaRPr lang="es-ES" sz="2400" kern="1200" dirty="0"/>
        </a:p>
      </dsp:txBody>
      <dsp:txXfrm>
        <a:off x="284659" y="88982"/>
        <a:ext cx="7739999" cy="1337018"/>
      </dsp:txXfrm>
    </dsp:sp>
    <dsp:sp modelId="{B69D9D48-D680-4701-BD7C-C8D2AF59E4DA}">
      <dsp:nvSpPr>
        <dsp:cNvPr id="0" name=""/>
        <dsp:cNvSpPr/>
      </dsp:nvSpPr>
      <dsp:spPr>
        <a:xfrm>
          <a:off x="0" y="2895858"/>
          <a:ext cx="828092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B2B447-B0CA-4E75-BB01-1290549F94B2}">
      <dsp:nvSpPr>
        <dsp:cNvPr id="0" name=""/>
        <dsp:cNvSpPr/>
      </dsp:nvSpPr>
      <dsp:spPr>
        <a:xfrm>
          <a:off x="113156" y="2138827"/>
          <a:ext cx="7884657" cy="13564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En la tercera parte comprende la reelaboración del modelo matemático en términos de ampliación de la cobertura de los beneficiados; </a:t>
          </a:r>
          <a:endParaRPr lang="es-ES" sz="2800" kern="1200" dirty="0"/>
        </a:p>
      </dsp:txBody>
      <dsp:txXfrm>
        <a:off x="179374" y="2205045"/>
        <a:ext cx="7752221" cy="1224052"/>
      </dsp:txXfrm>
    </dsp:sp>
    <dsp:sp modelId="{160024CE-9A15-4799-BEFE-33864EA38A62}">
      <dsp:nvSpPr>
        <dsp:cNvPr id="0" name=""/>
        <dsp:cNvSpPr/>
      </dsp:nvSpPr>
      <dsp:spPr>
        <a:xfrm>
          <a:off x="0" y="4858394"/>
          <a:ext cx="828092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ACEC0-5F47-440E-B42D-FBD72FB94C86}">
      <dsp:nvSpPr>
        <dsp:cNvPr id="0" name=""/>
        <dsp:cNvSpPr/>
      </dsp:nvSpPr>
      <dsp:spPr>
        <a:xfrm>
          <a:off x="141553" y="4181861"/>
          <a:ext cx="7884657" cy="13606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así como la sistematización del criterio de evaluación ACE, en términos didáctico-pedagógico a emplear en el proceso </a:t>
          </a:r>
          <a:r>
            <a:rPr lang="es-ES" sz="2400" kern="1200" dirty="0" smtClean="0"/>
            <a:t>enseñanza-aprendizaje</a:t>
          </a:r>
          <a:endParaRPr lang="es-ES" sz="2400" kern="1200" dirty="0"/>
        </a:p>
      </dsp:txBody>
      <dsp:txXfrm>
        <a:off x="207973" y="4248281"/>
        <a:ext cx="7751817" cy="1227776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DFB9E-D5C0-4FE7-B75B-90D181C1B685}">
      <dsp:nvSpPr>
        <dsp:cNvPr id="0" name=""/>
        <dsp:cNvSpPr/>
      </dsp:nvSpPr>
      <dsp:spPr>
        <a:xfrm>
          <a:off x="135423" y="0"/>
          <a:ext cx="8298105" cy="518631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CE5A8-39A1-47D5-B449-E53C891D448E}">
      <dsp:nvSpPr>
        <dsp:cNvPr id="0" name=""/>
        <dsp:cNvSpPr/>
      </dsp:nvSpPr>
      <dsp:spPr>
        <a:xfrm>
          <a:off x="1189282" y="3579595"/>
          <a:ext cx="215750" cy="2157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EA2EB-B0ED-441D-A082-39FB218D6725}">
      <dsp:nvSpPr>
        <dsp:cNvPr id="0" name=""/>
        <dsp:cNvSpPr/>
      </dsp:nvSpPr>
      <dsp:spPr>
        <a:xfrm>
          <a:off x="1297157" y="3687470"/>
          <a:ext cx="1933458" cy="1498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22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0" kern="1200" dirty="0" smtClean="0"/>
            <a:t>Primera dimensión </a:t>
          </a:r>
          <a:r>
            <a:rPr lang="es-MX" sz="2000" b="0" kern="1200" dirty="0" smtClean="0"/>
            <a:t>(cuantitativa)</a:t>
          </a:r>
          <a:endParaRPr lang="es-ES" sz="2000" b="0" kern="1200" dirty="0"/>
        </a:p>
      </dsp:txBody>
      <dsp:txXfrm>
        <a:off x="1297157" y="3687470"/>
        <a:ext cx="1933458" cy="1498845"/>
      </dsp:txXfrm>
    </dsp:sp>
    <dsp:sp modelId="{0DD0B331-639B-4F5B-B9F6-AA375E6CB24E}">
      <dsp:nvSpPr>
        <dsp:cNvPr id="0" name=""/>
        <dsp:cNvSpPr/>
      </dsp:nvSpPr>
      <dsp:spPr>
        <a:xfrm>
          <a:off x="3093697" y="2169954"/>
          <a:ext cx="390010" cy="3900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CEF1F-C4D8-4D23-B0C2-B4B983B72CEB}">
      <dsp:nvSpPr>
        <dsp:cNvPr id="0" name=""/>
        <dsp:cNvSpPr/>
      </dsp:nvSpPr>
      <dsp:spPr>
        <a:xfrm>
          <a:off x="3288703" y="1140830"/>
          <a:ext cx="1991545" cy="2821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65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Utiliza los diseños para la evaluación de impactos, recurriendo a variables susceptibles de cuantificación directa, </a:t>
          </a:r>
          <a:endParaRPr lang="es-ES" sz="2400" kern="1200" dirty="0"/>
        </a:p>
      </dsp:txBody>
      <dsp:txXfrm>
        <a:off x="3288703" y="1140830"/>
        <a:ext cx="1991545" cy="2821355"/>
      </dsp:txXfrm>
    </dsp:sp>
    <dsp:sp modelId="{B58F3BB4-445F-4E91-BB64-F4110AD50E52}">
      <dsp:nvSpPr>
        <dsp:cNvPr id="0" name=""/>
        <dsp:cNvSpPr/>
      </dsp:nvSpPr>
      <dsp:spPr>
        <a:xfrm>
          <a:off x="5383974" y="1312137"/>
          <a:ext cx="539376" cy="5393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051D4-CBC1-48B3-ADF3-B37A12C79FB4}">
      <dsp:nvSpPr>
        <dsp:cNvPr id="0" name=""/>
        <dsp:cNvSpPr/>
      </dsp:nvSpPr>
      <dsp:spPr>
        <a:xfrm>
          <a:off x="5653663" y="933739"/>
          <a:ext cx="1991545" cy="3604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805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como la que resulta de determinar que después de un año de funcionamiento del programa, el ausentismo se ha reducido en &amp;%</a:t>
          </a:r>
          <a:endParaRPr lang="es-ES" sz="2200" kern="1200" dirty="0"/>
        </a:p>
      </dsp:txBody>
      <dsp:txXfrm>
        <a:off x="5653663" y="933739"/>
        <a:ext cx="1991545" cy="360448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FBA99-676A-4051-A5AA-0BAD305B55AE}">
      <dsp:nvSpPr>
        <dsp:cNvPr id="0" name=""/>
        <dsp:cNvSpPr/>
      </dsp:nvSpPr>
      <dsp:spPr>
        <a:xfrm rot="4396374">
          <a:off x="1130558" y="1275283"/>
          <a:ext cx="5532380" cy="3858145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BA241-F279-49D1-A6FC-F753CD5AD936}">
      <dsp:nvSpPr>
        <dsp:cNvPr id="0" name=""/>
        <dsp:cNvSpPr/>
      </dsp:nvSpPr>
      <dsp:spPr>
        <a:xfrm>
          <a:off x="3439166" y="1950811"/>
          <a:ext cx="139709" cy="13970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904D0-80D3-4FC1-B534-048469746227}">
      <dsp:nvSpPr>
        <dsp:cNvPr id="0" name=""/>
        <dsp:cNvSpPr/>
      </dsp:nvSpPr>
      <dsp:spPr>
        <a:xfrm>
          <a:off x="4655924" y="3137064"/>
          <a:ext cx="139709" cy="13970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01B1B-A27D-4C79-99D9-FEFD3873373C}">
      <dsp:nvSpPr>
        <dsp:cNvPr id="0" name=""/>
        <dsp:cNvSpPr/>
      </dsp:nvSpPr>
      <dsp:spPr>
        <a:xfrm>
          <a:off x="648073" y="342758"/>
          <a:ext cx="2608345" cy="1025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/>
            <a:t>Segunda dimensión (cualitativa)</a:t>
          </a:r>
          <a:endParaRPr lang="es-ES" sz="2800" b="1" kern="1200" dirty="0"/>
        </a:p>
      </dsp:txBody>
      <dsp:txXfrm>
        <a:off x="648073" y="342758"/>
        <a:ext cx="2608345" cy="1025393"/>
      </dsp:txXfrm>
    </dsp:sp>
    <dsp:sp modelId="{36F14FB5-88B7-49CD-9165-7B4C46A3C1BF}">
      <dsp:nvSpPr>
        <dsp:cNvPr id="0" name=""/>
        <dsp:cNvSpPr/>
      </dsp:nvSpPr>
      <dsp:spPr>
        <a:xfrm>
          <a:off x="4213980" y="1507969"/>
          <a:ext cx="3595287" cy="1025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Mide el grado de alcance de los objetivos</a:t>
          </a:r>
          <a:endParaRPr lang="es-ES" sz="2400" kern="1200" dirty="0"/>
        </a:p>
      </dsp:txBody>
      <dsp:txXfrm>
        <a:off x="4213980" y="1507969"/>
        <a:ext cx="3595287" cy="1025393"/>
      </dsp:txXfrm>
    </dsp:sp>
    <dsp:sp modelId="{4334DC60-0D74-4C3E-96DA-883FA08B3913}">
      <dsp:nvSpPr>
        <dsp:cNvPr id="0" name=""/>
        <dsp:cNvSpPr/>
      </dsp:nvSpPr>
      <dsp:spPr>
        <a:xfrm>
          <a:off x="759684" y="2694222"/>
          <a:ext cx="3524791" cy="1025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cuando el indicador es indirecto y están involucradas variables de carácter más cualitativo</a:t>
          </a:r>
          <a:endParaRPr lang="es-ES" sz="2400" kern="1200" dirty="0"/>
        </a:p>
      </dsp:txBody>
      <dsp:txXfrm>
        <a:off x="759684" y="2694222"/>
        <a:ext cx="3524791" cy="1025393"/>
      </dsp:txXfrm>
    </dsp:sp>
    <dsp:sp modelId="{5D46DCD4-0069-4B5C-B649-91AB7C522695}">
      <dsp:nvSpPr>
        <dsp:cNvPr id="0" name=""/>
        <dsp:cNvSpPr/>
      </dsp:nvSpPr>
      <dsp:spPr>
        <a:xfrm>
          <a:off x="4284476" y="5095284"/>
          <a:ext cx="3524791" cy="1025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El ejemplo sería que el objetivo promocional se ha logrado en 70%.</a:t>
          </a:r>
          <a:endParaRPr lang="es-ES" sz="2400" kern="1200" dirty="0"/>
        </a:p>
      </dsp:txBody>
      <dsp:txXfrm>
        <a:off x="4284476" y="5095284"/>
        <a:ext cx="3524791" cy="1025393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1E708-6E49-4BC5-8796-4F85B7B5BFCC}">
      <dsp:nvSpPr>
        <dsp:cNvPr id="0" name=""/>
        <dsp:cNvSpPr/>
      </dsp:nvSpPr>
      <dsp:spPr>
        <a:xfrm>
          <a:off x="3221" y="370721"/>
          <a:ext cx="193721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/>
        </a:p>
      </dsp:txBody>
      <dsp:txXfrm>
        <a:off x="3221" y="370721"/>
        <a:ext cx="1937219" cy="547200"/>
      </dsp:txXfrm>
    </dsp:sp>
    <dsp:sp modelId="{E20F9119-BB7E-4D48-AE25-635FA8FEBB90}">
      <dsp:nvSpPr>
        <dsp:cNvPr id="0" name=""/>
        <dsp:cNvSpPr/>
      </dsp:nvSpPr>
      <dsp:spPr>
        <a:xfrm>
          <a:off x="3221" y="917921"/>
          <a:ext cx="1937219" cy="45440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En cada uno de los sistemas se deben considerar los objetivos planteados.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s-ES" sz="2000" i="1" kern="1200" smtClean="0">
                      <a:latin typeface="Cambria Math"/>
                    </a:rPr>
                  </m:ctrlPr>
                </m:fPr>
                <m:num>
                  <m:r>
                    <a:rPr lang="es-MX" sz="2000" i="1" kern="1200">
                      <a:latin typeface="Cambria Math"/>
                    </a:rPr>
                    <m:t>𝐴</m:t>
                  </m:r>
                  <m:r>
                    <a:rPr lang="es-MX" sz="2000" i="1" kern="1200">
                      <a:latin typeface="Cambria Math"/>
                    </a:rPr>
                    <m:t>→</m:t>
                  </m:r>
                  <m:r>
                    <a:rPr lang="es-MX" sz="2000" i="1" kern="1200">
                      <a:latin typeface="Cambria Math"/>
                    </a:rPr>
                    <m:t>𝑁𝐸𝑃</m:t>
                  </m:r>
                </m:num>
                <m:den>
                  <m:r>
                    <a:rPr lang="es-MX" sz="2000" i="1" kern="1200">
                      <a:latin typeface="Cambria Math"/>
                    </a:rPr>
                    <m:t>(1, 2, 3)</m:t>
                  </m:r>
                </m:den>
              </m:f>
              <m:r>
                <a:rPr lang="es-MX" sz="2000" i="1" kern="1200">
                  <a:latin typeface="Cambria Math"/>
                </a:rPr>
                <m:t>;</m:t>
              </m:r>
            </m:oMath>
          </a14:m>
          <a:r>
            <a:rPr lang="es-ES" sz="2000" i="1" kern="1200" dirty="0" smtClean="0">
              <a:latin typeface="Cambria Math"/>
            </a:rPr>
            <a:t/>
          </a:r>
          <a:br>
            <a:rPr lang="es-ES" sz="2000" i="1" kern="1200" dirty="0" smtClean="0">
              <a:latin typeface="Cambria Math"/>
            </a:rPr>
          </a:b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s-ES" sz="2000" i="1" kern="1200">
                      <a:latin typeface="Cambria Math"/>
                    </a:rPr>
                  </m:ctrlPr>
                </m:fPr>
                <m:num>
                  <m:r>
                    <a:rPr lang="es-MX" sz="2000" i="1" kern="1200">
                      <a:latin typeface="Cambria Math"/>
                    </a:rPr>
                    <m:t>𝐵</m:t>
                  </m:r>
                  <m:r>
                    <a:rPr lang="es-MX" sz="2000" i="1" kern="1200">
                      <a:latin typeface="Cambria Math"/>
                    </a:rPr>
                    <m:t>→</m:t>
                  </m:r>
                  <m:r>
                    <a:rPr lang="es-MX" sz="2000" i="1" kern="1200">
                      <a:latin typeface="Cambria Math"/>
                    </a:rPr>
                    <m:t>𝑁𝐸𝑃</m:t>
                  </m:r>
                </m:num>
                <m:den>
                  <m:r>
                    <a:rPr lang="es-MX" sz="2000" i="1" kern="1200">
                      <a:latin typeface="Cambria Math"/>
                    </a:rPr>
                    <m:t>(1, 2, 3)</m:t>
                  </m:r>
                </m:den>
              </m:f>
              <m:r>
                <a:rPr lang="es-MX" sz="2000" i="1" kern="1200">
                  <a:latin typeface="Cambria Math"/>
                </a:rPr>
                <m:t>;</m:t>
              </m:r>
            </m:oMath>
          </a14:m>
          <a:r>
            <a:rPr lang="es-ES" sz="2000" i="1" kern="1200" dirty="0" smtClean="0">
              <a:latin typeface="Cambria Math"/>
            </a:rPr>
            <a:t/>
          </a:r>
          <a:br>
            <a:rPr lang="es-ES" sz="2000" i="1" kern="1200" dirty="0" smtClean="0">
              <a:latin typeface="Cambria Math"/>
            </a:rPr>
          </a:b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s-ES" sz="2000" i="1" kern="1200">
                      <a:latin typeface="Cambria Math"/>
                    </a:rPr>
                  </m:ctrlPr>
                </m:fPr>
                <m:num>
                  <m:r>
                    <a:rPr lang="es-MX" sz="2000" i="1" kern="1200">
                      <a:latin typeface="Cambria Math"/>
                    </a:rPr>
                    <m:t>𝐶</m:t>
                  </m:r>
                  <m:r>
                    <a:rPr lang="es-MX" sz="2000" i="1" kern="1200">
                      <a:latin typeface="Cambria Math"/>
                    </a:rPr>
                    <m:t>→</m:t>
                  </m:r>
                  <m:r>
                    <a:rPr lang="es-MX" sz="2000" i="1" kern="1200">
                      <a:latin typeface="Cambria Math"/>
                    </a:rPr>
                    <m:t>𝑁𝐸𝑃</m:t>
                  </m:r>
                </m:num>
                <m:den>
                  <m:r>
                    <a:rPr lang="es-MX" sz="2000" i="1" kern="1200">
                      <a:latin typeface="Cambria Math"/>
                    </a:rPr>
                    <m:t>(1, 2, 3)</m:t>
                  </m:r>
                </m:den>
              </m:f>
            </m:oMath>
          </a14:m>
          <a:endParaRPr lang="es-ES" sz="2000" kern="1200" dirty="0"/>
        </a:p>
      </dsp:txBody>
      <dsp:txXfrm>
        <a:off x="3221" y="917921"/>
        <a:ext cx="1937219" cy="4544004"/>
      </dsp:txXfrm>
    </dsp:sp>
    <dsp:sp modelId="{419C16B9-15EF-402D-BE63-958BFCDE240F}">
      <dsp:nvSpPr>
        <dsp:cNvPr id="0" name=""/>
        <dsp:cNvSpPr/>
      </dsp:nvSpPr>
      <dsp:spPr>
        <a:xfrm>
          <a:off x="2211651" y="370721"/>
          <a:ext cx="193721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objetivo 1</a:t>
          </a:r>
          <a:endParaRPr lang="es-ES" sz="2400" kern="1200" dirty="0"/>
        </a:p>
      </dsp:txBody>
      <dsp:txXfrm>
        <a:off x="2211651" y="370721"/>
        <a:ext cx="1937219" cy="547200"/>
      </dsp:txXfrm>
    </dsp:sp>
    <dsp:sp modelId="{405F3696-EDDC-41FC-949F-9CDF8762D9FB}">
      <dsp:nvSpPr>
        <dsp:cNvPr id="0" name=""/>
        <dsp:cNvSpPr/>
      </dsp:nvSpPr>
      <dsp:spPr>
        <a:xfrm>
          <a:off x="2211651" y="917921"/>
          <a:ext cx="1937219" cy="45440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mide el impacto nutricional (disminución de la prevalencia de la desnutrición aguda)</a:t>
          </a:r>
          <a:endParaRPr lang="es-ES" sz="2400" kern="1200" dirty="0"/>
        </a:p>
      </dsp:txBody>
      <dsp:txXfrm>
        <a:off x="2211651" y="917921"/>
        <a:ext cx="1937219" cy="4544004"/>
      </dsp:txXfrm>
    </dsp:sp>
    <dsp:sp modelId="{E3A0A206-A660-4A54-A4A2-65E015C57804}">
      <dsp:nvSpPr>
        <dsp:cNvPr id="0" name=""/>
        <dsp:cNvSpPr/>
      </dsp:nvSpPr>
      <dsp:spPr>
        <a:xfrm>
          <a:off x="4420081" y="370721"/>
          <a:ext cx="193721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objetivo 2</a:t>
          </a:r>
          <a:endParaRPr lang="es-ES" sz="2400" kern="1200" dirty="0"/>
        </a:p>
      </dsp:txBody>
      <dsp:txXfrm>
        <a:off x="4420081" y="370721"/>
        <a:ext cx="1937219" cy="547200"/>
      </dsp:txXfrm>
    </dsp:sp>
    <dsp:sp modelId="{118EAA4B-241A-406C-84EF-576953413C0C}">
      <dsp:nvSpPr>
        <dsp:cNvPr id="0" name=""/>
        <dsp:cNvSpPr/>
      </dsp:nvSpPr>
      <dsp:spPr>
        <a:xfrm>
          <a:off x="4420081" y="917921"/>
          <a:ext cx="1937219" cy="45440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900" kern="1200" dirty="0" smtClean="0"/>
            <a:t>es entonces el impacto educativo, medido por medio de los dos indicadores previamente mencionados y está constituido por el promedio simple de los objetivos 2.1 y </a:t>
          </a:r>
          <a:r>
            <a:rPr lang="es-MX" sz="1900" kern="1200" dirty="0" smtClean="0"/>
            <a:t>2.2</a:t>
          </a:r>
          <a:endParaRPr lang="es-ES" sz="1900" kern="1200" dirty="0"/>
        </a:p>
      </dsp:txBody>
      <dsp:txXfrm>
        <a:off x="4420081" y="917921"/>
        <a:ext cx="1937219" cy="4544004"/>
      </dsp:txXfrm>
    </dsp:sp>
    <dsp:sp modelId="{83F5CF1E-F0DC-4F08-842F-250ECE8BED6E}">
      <dsp:nvSpPr>
        <dsp:cNvPr id="0" name=""/>
        <dsp:cNvSpPr/>
      </dsp:nvSpPr>
      <dsp:spPr>
        <a:xfrm>
          <a:off x="6628511" y="370721"/>
          <a:ext cx="193721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objetivo 3</a:t>
          </a:r>
          <a:endParaRPr lang="es-ES" sz="2400" kern="1200" dirty="0"/>
        </a:p>
      </dsp:txBody>
      <dsp:txXfrm>
        <a:off x="6628511" y="370721"/>
        <a:ext cx="1937219" cy="547200"/>
      </dsp:txXfrm>
    </dsp:sp>
    <dsp:sp modelId="{BB61D763-B3A4-4433-B34F-F8A297B28F3A}">
      <dsp:nvSpPr>
        <dsp:cNvPr id="0" name=""/>
        <dsp:cNvSpPr/>
      </dsp:nvSpPr>
      <dsp:spPr>
        <a:xfrm>
          <a:off x="6628511" y="917921"/>
          <a:ext cx="1937219" cy="45440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 smtClean="0"/>
            <a:t>es el grado de alcance del objetivo promocional</a:t>
          </a:r>
          <a:endParaRPr lang="es-ES" sz="2800" kern="1200" dirty="0"/>
        </a:p>
      </dsp:txBody>
      <dsp:txXfrm>
        <a:off x="6628511" y="917921"/>
        <a:ext cx="1937219" cy="4544004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5E37B-ACFD-47A4-858A-08C11052FAA8}">
      <dsp:nvSpPr>
        <dsp:cNvPr id="0" name=""/>
        <dsp:cNvSpPr/>
      </dsp:nvSpPr>
      <dsp:spPr>
        <a:xfrm>
          <a:off x="1063" y="148103"/>
          <a:ext cx="4148019" cy="2488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Los pasos siguientes permiten analizar las relaciones existentes entre los costos de los sistemas y la efectividad de los mismos.</a:t>
          </a:r>
          <a:endParaRPr lang="es-ES" sz="2700" kern="1200" dirty="0"/>
        </a:p>
      </dsp:txBody>
      <dsp:txXfrm>
        <a:off x="1063" y="148103"/>
        <a:ext cx="4148019" cy="2488811"/>
      </dsp:txXfrm>
    </dsp:sp>
    <dsp:sp modelId="{C7EADF47-D886-4650-AA0D-4FEF5C99E5E4}">
      <dsp:nvSpPr>
        <dsp:cNvPr id="0" name=""/>
        <dsp:cNvSpPr/>
      </dsp:nvSpPr>
      <dsp:spPr>
        <a:xfrm>
          <a:off x="4563884" y="148103"/>
          <a:ext cx="4148019" cy="2488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El objetivo final es poder seleccionar el sistema más eficiente y eficaz, esto es, el que tiene menor costo por unidad de efectividad.</a:t>
          </a:r>
          <a:endParaRPr lang="es-ES" sz="2700" kern="1200" dirty="0"/>
        </a:p>
      </dsp:txBody>
      <dsp:txXfrm>
        <a:off x="4563884" y="148103"/>
        <a:ext cx="4148019" cy="2488811"/>
      </dsp:txXfrm>
    </dsp:sp>
    <dsp:sp modelId="{3BAE596E-4BD3-42EA-AA07-A296FF4FD79A}">
      <dsp:nvSpPr>
        <dsp:cNvPr id="0" name=""/>
        <dsp:cNvSpPr/>
      </dsp:nvSpPr>
      <dsp:spPr>
        <a:xfrm>
          <a:off x="2282474" y="3051716"/>
          <a:ext cx="4148019" cy="2488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/>
            <a:t>(CTA, SAP, CUP)</a:t>
          </a:r>
          <a:endParaRPr lang="es-ES" sz="2400" kern="1200" dirty="0"/>
        </a:p>
      </dsp:txBody>
      <dsp:txXfrm>
        <a:off x="2282474" y="3051716"/>
        <a:ext cx="4148019" cy="2488811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5F8E2-B6AE-4C8E-AB36-4E699B0F5490}">
      <dsp:nvSpPr>
        <dsp:cNvPr id="0" name=""/>
        <dsp:cNvSpPr/>
      </dsp:nvSpPr>
      <dsp:spPr>
        <a:xfrm>
          <a:off x="3213472" y="3199"/>
          <a:ext cx="2070000" cy="2111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smtClean="0"/>
            <a:t>¿Qué se pretende?</a:t>
          </a:r>
          <a:endParaRPr lang="es-ES" sz="2900" kern="1200" dirty="0"/>
        </a:p>
      </dsp:txBody>
      <dsp:txXfrm>
        <a:off x="3213472" y="3199"/>
        <a:ext cx="2070000" cy="2111718"/>
      </dsp:txXfrm>
    </dsp:sp>
    <dsp:sp modelId="{09AC94DA-BC40-47C4-B33C-43ACE24859C8}">
      <dsp:nvSpPr>
        <dsp:cNvPr id="0" name=""/>
        <dsp:cNvSpPr/>
      </dsp:nvSpPr>
      <dsp:spPr>
        <a:xfrm>
          <a:off x="198472" y="2220504"/>
          <a:ext cx="8100000" cy="2111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no es maximizar la eficiencia en la generación de los productos del proyecto (almuerzos), dado que éste ha sido el resultado obtenido a través de la matriz de costos</a:t>
          </a:r>
          <a:endParaRPr lang="es-ES" sz="2900" kern="1200" dirty="0"/>
        </a:p>
      </dsp:txBody>
      <dsp:txXfrm>
        <a:off x="198472" y="2220504"/>
        <a:ext cx="8100000" cy="2111718"/>
      </dsp:txXfrm>
    </dsp:sp>
    <dsp:sp modelId="{72831B56-DFDB-4319-8F7E-F6A74CBEB27B}">
      <dsp:nvSpPr>
        <dsp:cNvPr id="0" name=""/>
        <dsp:cNvSpPr/>
      </dsp:nvSpPr>
      <dsp:spPr>
        <a:xfrm>
          <a:off x="0" y="4437809"/>
          <a:ext cx="8496944" cy="2111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Sino optimizar esta eficiencia en la consecución de los objetivos del proyecto, siendo la entrega de los almuerzos solo el medio para alcanzar tales fines (nutricionales, educativos y promocionales).</a:t>
          </a:r>
          <a:endParaRPr lang="es-ES" sz="2900" kern="1200" dirty="0"/>
        </a:p>
      </dsp:txBody>
      <dsp:txXfrm>
        <a:off x="0" y="4437809"/>
        <a:ext cx="8496944" cy="2111718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E412D-3054-4189-93BA-0065E6C65A1F}">
      <dsp:nvSpPr>
        <dsp:cNvPr id="0" name=""/>
        <dsp:cNvSpPr/>
      </dsp:nvSpPr>
      <dsp:spPr>
        <a:xfrm>
          <a:off x="4176464" y="2532139"/>
          <a:ext cx="2304065" cy="799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879"/>
              </a:lnTo>
              <a:lnTo>
                <a:pt x="2304065" y="399879"/>
              </a:lnTo>
              <a:lnTo>
                <a:pt x="2304065" y="7997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7A3A5-5715-4F6A-8634-5EF988B78393}">
      <dsp:nvSpPr>
        <dsp:cNvPr id="0" name=""/>
        <dsp:cNvSpPr/>
      </dsp:nvSpPr>
      <dsp:spPr>
        <a:xfrm>
          <a:off x="1908064" y="2532139"/>
          <a:ext cx="2268399" cy="799758"/>
        </a:xfrm>
        <a:custGeom>
          <a:avLst/>
          <a:gdLst/>
          <a:ahLst/>
          <a:cxnLst/>
          <a:rect l="0" t="0" r="0" b="0"/>
          <a:pathLst>
            <a:path>
              <a:moveTo>
                <a:pt x="2268399" y="0"/>
              </a:moveTo>
              <a:lnTo>
                <a:pt x="2268399" y="399879"/>
              </a:lnTo>
              <a:lnTo>
                <a:pt x="0" y="399879"/>
              </a:lnTo>
              <a:lnTo>
                <a:pt x="0" y="7997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705B6-4278-480F-9563-8A29A9671C91}">
      <dsp:nvSpPr>
        <dsp:cNvPr id="0" name=""/>
        <dsp:cNvSpPr/>
      </dsp:nvSpPr>
      <dsp:spPr>
        <a:xfrm>
          <a:off x="2272277" y="627952"/>
          <a:ext cx="3808372" cy="1904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MX" sz="2800" i="1" kern="1200" smtClean="0">
                    <a:latin typeface="Cambria Math"/>
                  </a:rPr>
                  <m:t>𝐶𝑈𝐸</m:t>
                </m:r>
                <m:r>
                  <a:rPr lang="es-MX" sz="2800" i="1" kern="1200" smtClean="0">
                    <a:latin typeface="Cambria Math"/>
                  </a:rPr>
                  <m:t>= </m:t>
                </m:r>
                <m:f>
                  <m:fPr>
                    <m:ctrlPr>
                      <a:rPr lang="es-ES" sz="2800" i="1" kern="1200">
                        <a:latin typeface="Cambria Math"/>
                      </a:rPr>
                    </m:ctrlPr>
                  </m:fPr>
                  <m:num>
                    <m:r>
                      <a:rPr lang="es-MX" sz="2800" i="1" kern="1200">
                        <a:latin typeface="Cambria Math"/>
                      </a:rPr>
                      <m:t>𝐶𝑇𝐴</m:t>
                    </m:r>
                  </m:num>
                  <m:den>
                    <m:r>
                      <a:rPr lang="es-MX" sz="2800" i="1" kern="1200">
                        <a:latin typeface="Cambria Math"/>
                      </a:rPr>
                      <m:t>𝑂𝐵</m:t>
                    </m:r>
                    <m:r>
                      <a:rPr lang="es-MX" sz="2800" i="1" kern="1200">
                        <a:latin typeface="Cambria Math"/>
                      </a:rPr>
                      <m:t> 100</m:t>
                    </m:r>
                  </m:den>
                </m:f>
              </m:oMath>
            </m:oMathPara>
          </a14:m>
          <a:endParaRPr lang="es-ES" sz="2800" kern="1200" dirty="0"/>
        </a:p>
      </dsp:txBody>
      <dsp:txXfrm>
        <a:off x="2272277" y="627952"/>
        <a:ext cx="3808372" cy="1904186"/>
      </dsp:txXfrm>
    </dsp:sp>
    <dsp:sp modelId="{2B05BECE-18DE-4AD7-B298-186172B7D848}">
      <dsp:nvSpPr>
        <dsp:cNvPr id="0" name=""/>
        <dsp:cNvSpPr/>
      </dsp:nvSpPr>
      <dsp:spPr>
        <a:xfrm>
          <a:off x="3877" y="3331897"/>
          <a:ext cx="3808372" cy="1904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Representa para cada sistema el costo total de lograr 1% de efectividad por objetivo del programa.</a:t>
          </a:r>
          <a:endParaRPr lang="es-ES" sz="2400" kern="1200" dirty="0"/>
        </a:p>
      </dsp:txBody>
      <dsp:txXfrm>
        <a:off x="3877" y="3331897"/>
        <a:ext cx="3808372" cy="1904186"/>
      </dsp:txXfrm>
    </dsp:sp>
    <dsp:sp modelId="{24EF5C7D-60A9-4610-B940-03D3395A6238}">
      <dsp:nvSpPr>
        <dsp:cNvPr id="0" name=""/>
        <dsp:cNvSpPr/>
      </dsp:nvSpPr>
      <dsp:spPr>
        <a:xfrm>
          <a:off x="4612008" y="3331897"/>
          <a:ext cx="3737041" cy="2304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Sobre la base de los datos consignados en el cuadro 13.6 puede construirse el cuadro </a:t>
          </a:r>
          <a:r>
            <a:rPr lang="es-MX" sz="2400" kern="1200" dirty="0" smtClean="0"/>
            <a:t>13.7 </a:t>
          </a:r>
          <a:r>
            <a:rPr lang="es-MX" sz="2400" kern="1200" dirty="0" smtClean="0"/>
            <a:t>que muestra las </a:t>
          </a:r>
          <a:r>
            <a:rPr lang="es-MX" sz="2400" kern="1200" dirty="0" smtClean="0"/>
            <a:t>relaciones previamente </a:t>
          </a:r>
          <a:r>
            <a:rPr lang="es-MX" sz="2400" kern="1200" dirty="0" smtClean="0"/>
            <a:t>descritas. </a:t>
          </a:r>
          <a:endParaRPr lang="es-ES" sz="2400" kern="1200" dirty="0"/>
        </a:p>
      </dsp:txBody>
      <dsp:txXfrm>
        <a:off x="4612008" y="3331897"/>
        <a:ext cx="3737041" cy="2304845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907E2-F9D4-4B08-B797-2C1B7C668DF6}">
      <dsp:nvSpPr>
        <dsp:cNvPr id="0" name=""/>
        <dsp:cNvSpPr/>
      </dsp:nvSpPr>
      <dsp:spPr>
        <a:xfrm>
          <a:off x="5242803" y="146400"/>
          <a:ext cx="2318038" cy="2318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Para calcular cada celda en el C.13.7 se usa la fórmula: CUE= CTA/OBJ*100.</a:t>
          </a: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Los datos se obtienen del C.13.6</a:t>
          </a:r>
          <a:endParaRPr lang="es-ES" sz="2000" kern="1200" dirty="0"/>
        </a:p>
      </dsp:txBody>
      <dsp:txXfrm>
        <a:off x="5242803" y="146400"/>
        <a:ext cx="2318038" cy="2318038"/>
      </dsp:txXfrm>
    </dsp:sp>
    <dsp:sp modelId="{FF7B7135-B325-49B6-8B59-A8B81C0D68F8}">
      <dsp:nvSpPr>
        <dsp:cNvPr id="0" name=""/>
        <dsp:cNvSpPr/>
      </dsp:nvSpPr>
      <dsp:spPr>
        <a:xfrm>
          <a:off x="1038237" y="-361315"/>
          <a:ext cx="6554009" cy="6554009"/>
        </a:xfrm>
        <a:prstGeom prst="circularArrow">
          <a:avLst>
            <a:gd name="adj1" fmla="val 6897"/>
            <a:gd name="adj2" fmla="val 464935"/>
            <a:gd name="adj3" fmla="val 1018392"/>
            <a:gd name="adj4" fmla="val 21032387"/>
            <a:gd name="adj5" fmla="val 804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83325-2471-473B-BDF5-82754EED7DAD}">
      <dsp:nvSpPr>
        <dsp:cNvPr id="0" name=""/>
        <dsp:cNvSpPr/>
      </dsp:nvSpPr>
      <dsp:spPr>
        <a:xfrm>
          <a:off x="4246538" y="4088276"/>
          <a:ext cx="3739297" cy="2318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Así, por ejemplo, en el sistema C el CTA es 19578.5 que se estima producirá un impacto nutricional de 6%. El costo de reducir 1% la desnutrición en dicho sistema</a:t>
          </a:r>
          <a:endParaRPr lang="es-ES" sz="2400" kern="1200" dirty="0"/>
        </a:p>
      </dsp:txBody>
      <dsp:txXfrm>
        <a:off x="4246538" y="4088276"/>
        <a:ext cx="3739297" cy="2318038"/>
      </dsp:txXfrm>
    </dsp:sp>
    <dsp:sp modelId="{5D6435B9-7006-4CDC-9F74-B479C61EA721}">
      <dsp:nvSpPr>
        <dsp:cNvPr id="0" name=""/>
        <dsp:cNvSpPr/>
      </dsp:nvSpPr>
      <dsp:spPr>
        <a:xfrm>
          <a:off x="919993" y="609504"/>
          <a:ext cx="6101848" cy="5508055"/>
        </a:xfrm>
        <a:prstGeom prst="circularArrow">
          <a:avLst>
            <a:gd name="adj1" fmla="val 6897"/>
            <a:gd name="adj2" fmla="val 464935"/>
            <a:gd name="adj3" fmla="val 5951170"/>
            <a:gd name="adj4" fmla="val 5275054"/>
            <a:gd name="adj5" fmla="val 804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AFDAF-AA8F-453E-BA6E-CBA5BE643ADF}">
      <dsp:nvSpPr>
        <dsp:cNvPr id="0" name=""/>
        <dsp:cNvSpPr/>
      </dsp:nvSpPr>
      <dsp:spPr>
        <a:xfrm>
          <a:off x="1015303" y="4088276"/>
          <a:ext cx="2318038" cy="2318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MX" sz="3200" i="1" kern="1200" smtClean="0">
                    <a:latin typeface="Cambria Math"/>
                  </a:rPr>
                  <m:t>𝐶𝑈𝐸</m:t>
                </m:r>
                <m:r>
                  <a:rPr lang="es-MX" sz="3200" i="1" kern="1200" smtClean="0">
                    <a:latin typeface="Cambria Math"/>
                  </a:rPr>
                  <m:t>= </m:t>
                </m:r>
                <m:f>
                  <m:fPr>
                    <m:ctrlPr>
                      <a:rPr lang="es-ES" sz="3200" i="1" kern="1200">
                        <a:latin typeface="Cambria Math"/>
                      </a:rPr>
                    </m:ctrlPr>
                  </m:fPr>
                  <m:num>
                    <m:r>
                      <a:rPr lang="es-MX" sz="3200" i="1" kern="1200">
                        <a:latin typeface="Cambria Math"/>
                      </a:rPr>
                      <m:t>19578.9</m:t>
                    </m:r>
                  </m:num>
                  <m:den>
                    <m:r>
                      <a:rPr lang="es-MX" sz="3200" i="1" kern="1200">
                        <a:latin typeface="Cambria Math"/>
                      </a:rPr>
                      <m:t>0.06 </m:t>
                    </m:r>
                    <m:r>
                      <m:rPr>
                        <m:sty m:val="p"/>
                      </m:rPr>
                      <a:rPr lang="es-MX" sz="3200" kern="1200">
                        <a:latin typeface="Cambria Math"/>
                      </a:rPr>
                      <m:t>x</m:t>
                    </m:r>
                    <m:r>
                      <a:rPr lang="es-MX" sz="3200" i="1" kern="1200">
                        <a:latin typeface="Cambria Math"/>
                      </a:rPr>
                      <m:t> 100</m:t>
                    </m:r>
                  </m:den>
                </m:f>
                <m:r>
                  <a:rPr lang="es-MX" sz="3200" i="1" kern="1200">
                    <a:latin typeface="Cambria Math"/>
                  </a:rPr>
                  <m:t>=3263.2</m:t>
                </m:r>
              </m:oMath>
            </m:oMathPara>
          </a14:m>
          <a:endParaRPr lang="es-ES" sz="3200" kern="1200" dirty="0"/>
        </a:p>
      </dsp:txBody>
      <dsp:txXfrm>
        <a:off x="1015303" y="4088276"/>
        <a:ext cx="2318038" cy="2318038"/>
      </dsp:txXfrm>
    </dsp:sp>
    <dsp:sp modelId="{136DB985-5ACE-43AF-82F0-0125C0245B45}">
      <dsp:nvSpPr>
        <dsp:cNvPr id="0" name=""/>
        <dsp:cNvSpPr/>
      </dsp:nvSpPr>
      <dsp:spPr>
        <a:xfrm>
          <a:off x="982828" y="624076"/>
          <a:ext cx="6554009" cy="6554009"/>
        </a:xfrm>
        <a:prstGeom prst="circularArrow">
          <a:avLst>
            <a:gd name="adj1" fmla="val 6897"/>
            <a:gd name="adj2" fmla="val 464935"/>
            <a:gd name="adj3" fmla="val 11624026"/>
            <a:gd name="adj4" fmla="val 10568948"/>
            <a:gd name="adj5" fmla="val 804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6A4CC-55F8-420E-8F1F-1FA4320B8BBC}">
      <dsp:nvSpPr>
        <dsp:cNvPr id="0" name=""/>
        <dsp:cNvSpPr/>
      </dsp:nvSpPr>
      <dsp:spPr>
        <a:xfrm>
          <a:off x="1015310" y="562270"/>
          <a:ext cx="2318038" cy="2318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b="1" kern="1200" dirty="0" smtClean="0"/>
            <a:t>¿Qué es el CUE?= MIN en cada sistema</a:t>
          </a:r>
          <a:endParaRPr lang="es-ES" sz="3300" kern="1200" dirty="0"/>
        </a:p>
      </dsp:txBody>
      <dsp:txXfrm>
        <a:off x="1015310" y="562270"/>
        <a:ext cx="2318038" cy="2318038"/>
      </dsp:txXfrm>
    </dsp:sp>
    <dsp:sp modelId="{00C4815B-7AC0-4728-8965-1DCA024F90A8}">
      <dsp:nvSpPr>
        <dsp:cNvPr id="0" name=""/>
        <dsp:cNvSpPr/>
      </dsp:nvSpPr>
      <dsp:spPr>
        <a:xfrm>
          <a:off x="1561964" y="-30580"/>
          <a:ext cx="6554009" cy="6554009"/>
        </a:xfrm>
        <a:prstGeom prst="circularArrow">
          <a:avLst>
            <a:gd name="adj1" fmla="val 6897"/>
            <a:gd name="adj2" fmla="val 464935"/>
            <a:gd name="adj3" fmla="val 16234894"/>
            <a:gd name="adj4" fmla="val 14238296"/>
            <a:gd name="adj5" fmla="val 804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FC354-F11F-4444-9936-AC89D562D270}">
      <dsp:nvSpPr>
        <dsp:cNvPr id="0" name=""/>
        <dsp:cNvSpPr/>
      </dsp:nvSpPr>
      <dsp:spPr>
        <a:xfrm rot="5400000">
          <a:off x="3256578" y="-451928"/>
          <a:ext cx="3276261" cy="461217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Para los objetivos 1 y 2 los que corresponden al sistema A y B (3082 y 2893, respectivamente</a:t>
          </a:r>
          <a:endParaRPr lang="es-ES" sz="2400" kern="1200" dirty="0"/>
        </a:p>
      </dsp:txBody>
      <dsp:txXfrm rot="-5400000">
        <a:off x="3357316" y="762075"/>
        <a:ext cx="3074786" cy="2184174"/>
      </dsp:txXfrm>
    </dsp:sp>
    <dsp:sp modelId="{F7D26B0C-3FE9-4103-A4B0-2B2A8E962971}">
      <dsp:nvSpPr>
        <dsp:cNvPr id="0" name=""/>
        <dsp:cNvSpPr/>
      </dsp:nvSpPr>
      <dsp:spPr>
        <a:xfrm>
          <a:off x="6010331" y="1128789"/>
          <a:ext cx="2698382" cy="145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58D52-F6BB-4DB0-85D6-D164CD7F8CE0}">
      <dsp:nvSpPr>
        <dsp:cNvPr id="0" name=""/>
        <dsp:cNvSpPr/>
      </dsp:nvSpPr>
      <dsp:spPr>
        <a:xfrm rot="5400000">
          <a:off x="994965" y="805225"/>
          <a:ext cx="2417905" cy="210357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1479936" y="1024851"/>
        <a:ext cx="1447963" cy="1664325"/>
      </dsp:txXfrm>
    </dsp:sp>
    <dsp:sp modelId="{E2323CC2-5662-4879-AFE1-1836974B424A}">
      <dsp:nvSpPr>
        <dsp:cNvPr id="0" name=""/>
        <dsp:cNvSpPr/>
      </dsp:nvSpPr>
      <dsp:spPr>
        <a:xfrm rot="5400000">
          <a:off x="2545472" y="2833502"/>
          <a:ext cx="2417905" cy="30043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En el objetivo 3, el mínimo costo se obtiene en el sistema C (3012)</a:t>
          </a:r>
          <a:endParaRPr lang="es-ES" sz="2400" kern="1200" dirty="0"/>
        </a:p>
      </dsp:txBody>
      <dsp:txXfrm rot="-5400000">
        <a:off x="2752989" y="3529687"/>
        <a:ext cx="2002872" cy="1611937"/>
      </dsp:txXfrm>
    </dsp:sp>
    <dsp:sp modelId="{D989A316-9908-4CAC-84B0-19D39FA9AF42}">
      <dsp:nvSpPr>
        <dsp:cNvPr id="0" name=""/>
        <dsp:cNvSpPr/>
      </dsp:nvSpPr>
      <dsp:spPr>
        <a:xfrm>
          <a:off x="0" y="3553909"/>
          <a:ext cx="2611337" cy="1450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F88456-6C33-48C6-A6AC-3A85A920C5BA}">
      <dsp:nvSpPr>
        <dsp:cNvPr id="0" name=""/>
        <dsp:cNvSpPr/>
      </dsp:nvSpPr>
      <dsp:spPr>
        <a:xfrm rot="5400000">
          <a:off x="4817336" y="3283868"/>
          <a:ext cx="2417905" cy="210357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5302307" y="3503494"/>
        <a:ext cx="1447963" cy="1664325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C8B73-2D6E-486A-8F7B-4B93906861B7}">
      <dsp:nvSpPr>
        <dsp:cNvPr id="0" name=""/>
        <dsp:cNvSpPr/>
      </dsp:nvSpPr>
      <dsp:spPr>
        <a:xfrm>
          <a:off x="4752528" y="1268771"/>
          <a:ext cx="3295730" cy="32956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13524-C748-4480-8233-833B5FCF1A13}">
      <dsp:nvSpPr>
        <dsp:cNvPr id="0" name=""/>
        <dsp:cNvSpPr/>
      </dsp:nvSpPr>
      <dsp:spPr>
        <a:xfrm>
          <a:off x="4862336" y="1378646"/>
          <a:ext cx="3075380" cy="307593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Estas diferencias aparecen para todos los sistemas y objetivos en el cuadro 13.8</a:t>
          </a:r>
          <a:endParaRPr lang="es-ES" sz="2800" kern="1200" dirty="0"/>
        </a:p>
      </dsp:txBody>
      <dsp:txXfrm>
        <a:off x="5302304" y="1818148"/>
        <a:ext cx="2196909" cy="2196929"/>
      </dsp:txXfrm>
    </dsp:sp>
    <dsp:sp modelId="{8D49FE0A-E86E-49B7-AE3B-DA0CF1589807}">
      <dsp:nvSpPr>
        <dsp:cNvPr id="0" name=""/>
        <dsp:cNvSpPr/>
      </dsp:nvSpPr>
      <dsp:spPr>
        <a:xfrm rot="2700000">
          <a:off x="1347300" y="1268404"/>
          <a:ext cx="3295839" cy="3295839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82DB9-9FDB-486B-892A-03477AC44F14}">
      <dsp:nvSpPr>
        <dsp:cNvPr id="0" name=""/>
        <dsp:cNvSpPr/>
      </dsp:nvSpPr>
      <dsp:spPr>
        <a:xfrm>
          <a:off x="1457529" y="1378646"/>
          <a:ext cx="3075380" cy="307593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Esto significa que lograr 1% de efectividad en el objetivo educacional cuesta 351.2 más en el sistema A que en el B y que en el sistema C este adicional es de 118.9</a:t>
          </a:r>
          <a:endParaRPr lang="es-ES" sz="2400" kern="1200" dirty="0"/>
        </a:p>
      </dsp:txBody>
      <dsp:txXfrm>
        <a:off x="1896765" y="1818148"/>
        <a:ext cx="2196909" cy="2196929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AFA70-39DD-4EAD-AE5F-2652E9D56B97}">
      <dsp:nvSpPr>
        <dsp:cNvPr id="0" name=""/>
        <dsp:cNvSpPr/>
      </dsp:nvSpPr>
      <dsp:spPr>
        <a:xfrm>
          <a:off x="1143608" y="5112"/>
          <a:ext cx="6281735" cy="1448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Las diferencias relativas se determinan dividiendo las diferencias absolutas por el costo mínimo para cada objetivo y multiplicando este resultado por 100.</a:t>
          </a:r>
          <a:endParaRPr lang="es-ES" sz="2400" kern="1200" dirty="0"/>
        </a:p>
      </dsp:txBody>
      <dsp:txXfrm>
        <a:off x="1186025" y="47529"/>
        <a:ext cx="6196901" cy="1363375"/>
      </dsp:txXfrm>
    </dsp:sp>
    <dsp:sp modelId="{B48D6500-FA2F-4804-827E-093FCF99480C}">
      <dsp:nvSpPr>
        <dsp:cNvPr id="0" name=""/>
        <dsp:cNvSpPr/>
      </dsp:nvSpPr>
      <dsp:spPr>
        <a:xfrm rot="5400000">
          <a:off x="4118769" y="1475415"/>
          <a:ext cx="331412" cy="3976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-5400000">
        <a:off x="4165167" y="1508556"/>
        <a:ext cx="238616" cy="231988"/>
      </dsp:txXfrm>
    </dsp:sp>
    <dsp:sp modelId="{ACF1CFE2-86F2-45B3-B8B6-8F3614D9C8CC}">
      <dsp:nvSpPr>
        <dsp:cNvPr id="0" name=""/>
        <dsp:cNvSpPr/>
      </dsp:nvSpPr>
      <dsp:spPr>
        <a:xfrm>
          <a:off x="583619" y="1895204"/>
          <a:ext cx="7401713" cy="1209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(1) </a:t>
          </a:r>
          <a14:m xmlns:a14="http://schemas.microsoft.com/office/drawing/2010/main">
            <m:oMath xmlns:m="http://schemas.openxmlformats.org/officeDocument/2006/math">
              <m:r>
                <a:rPr lang="es-MX" sz="2800" i="1" kern="1200">
                  <a:latin typeface="Cambria Math"/>
                </a:rPr>
                <m:t>𝐷𝑉𝑅</m:t>
              </m:r>
              <m:r>
                <a:rPr lang="es-MX" sz="2800" i="1" kern="1200">
                  <a:latin typeface="Cambria Math"/>
                </a:rPr>
                <m:t>= </m:t>
              </m:r>
              <m:f>
                <m:fPr>
                  <m:ctrlPr>
                    <a:rPr lang="es-ES" sz="2800" i="1" kern="1200">
                      <a:latin typeface="Cambria Math"/>
                    </a:rPr>
                  </m:ctrlPr>
                </m:fPr>
                <m:num>
                  <m:r>
                    <a:rPr lang="es-MX" sz="2800" i="1" kern="1200">
                      <a:latin typeface="Cambria Math"/>
                    </a:rPr>
                    <m:t>𝐷𝑉</m:t>
                  </m:r>
                  <m:r>
                    <a:rPr lang="es-MX" sz="2800" i="1" kern="1200">
                      <a:latin typeface="Cambria Math"/>
                    </a:rPr>
                    <m:t>;</m:t>
                  </m:r>
                  <m:r>
                    <a:rPr lang="es-MX" sz="2800" i="1" kern="1200">
                      <a:latin typeface="Cambria Math"/>
                    </a:rPr>
                    <m:t>𝐴</m:t>
                  </m:r>
                  <m:r>
                    <a:rPr lang="es-MX" sz="2800" i="1" kern="1200">
                      <a:latin typeface="Cambria Math"/>
                    </a:rPr>
                    <m:t>(</m:t>
                  </m:r>
                  <m:r>
                    <a:rPr lang="es-MX" sz="2800" i="1" kern="1200">
                      <a:latin typeface="Cambria Math"/>
                    </a:rPr>
                    <m:t>𝐶</m:t>
                  </m:r>
                  <m:r>
                    <a:rPr lang="es-MX" sz="2800" i="1" kern="1200">
                      <a:latin typeface="Cambria Math"/>
                    </a:rPr>
                    <m:t>.13.8)</m:t>
                  </m:r>
                </m:num>
                <m:den>
                  <m:r>
                    <a:rPr lang="es-MX" sz="2800" i="1" kern="1200">
                      <a:latin typeface="Cambria Math"/>
                    </a:rPr>
                    <m:t>(</m:t>
                  </m:r>
                  <m:r>
                    <a:rPr lang="es-MX" sz="2800" i="1" kern="1200">
                      <a:latin typeface="Cambria Math"/>
                    </a:rPr>
                    <m:t>𝐶𝑜𝑠𝑡𝑜</m:t>
                  </m:r>
                  <m:r>
                    <a:rPr lang="es-MX" sz="2800" i="1" kern="1200">
                      <a:latin typeface="Cambria Math"/>
                    </a:rPr>
                    <m:t> </m:t>
                  </m:r>
                  <m:r>
                    <a:rPr lang="es-MX" sz="2800" i="1" kern="1200">
                      <a:latin typeface="Cambria Math"/>
                    </a:rPr>
                    <m:t>𝑚</m:t>
                  </m:r>
                  <m:r>
                    <a:rPr lang="es-MX" sz="2800" i="1" kern="1200">
                      <a:latin typeface="Cambria Math"/>
                    </a:rPr>
                    <m:t>í</m:t>
                  </m:r>
                  <m:r>
                    <a:rPr lang="es-MX" sz="2800" i="1" kern="1200">
                      <a:latin typeface="Cambria Math"/>
                    </a:rPr>
                    <m:t>𝑛𝑖𝑚𝑜</m:t>
                  </m:r>
                  <m:r>
                    <a:rPr lang="es-MX" sz="2800" i="1" kern="1200">
                      <a:latin typeface="Cambria Math"/>
                    </a:rPr>
                    <m:t> </m:t>
                  </m:r>
                  <m:r>
                    <a:rPr lang="es-MX" sz="2800" i="1" kern="1200">
                      <a:latin typeface="Cambria Math"/>
                    </a:rPr>
                    <m:t>𝑑𝑒</m:t>
                  </m:r>
                  <m:r>
                    <a:rPr lang="es-MX" sz="2800" i="1" kern="1200">
                      <a:latin typeface="Cambria Math"/>
                    </a:rPr>
                    <m:t> </m:t>
                  </m:r>
                  <m:r>
                    <a:rPr lang="es-MX" sz="2800" i="1" kern="1200">
                      <a:latin typeface="Cambria Math"/>
                    </a:rPr>
                    <m:t>𝑐𝑎𝑑𝑎</m:t>
                  </m:r>
                  <m:r>
                    <a:rPr lang="es-MX" sz="2800" i="1" kern="1200">
                      <a:latin typeface="Cambria Math"/>
                    </a:rPr>
                    <m:t> </m:t>
                  </m:r>
                  <m:r>
                    <a:rPr lang="es-MX" sz="2800" i="1" kern="1200">
                      <a:latin typeface="Cambria Math"/>
                    </a:rPr>
                    <m:t>𝑜𝑏𝑗𝑒𝑡𝑖𝑣𝑜</m:t>
                  </m:r>
                  <m:r>
                    <a:rPr lang="es-MX" sz="2800" i="1" kern="1200">
                      <a:latin typeface="Cambria Math"/>
                    </a:rPr>
                    <m:t> </m:t>
                  </m:r>
                  <m:d>
                    <m:dPr>
                      <m:ctrlPr>
                        <a:rPr lang="es-ES" sz="2800" i="1" kern="1200">
                          <a:latin typeface="Cambria Math"/>
                        </a:rPr>
                      </m:ctrlPr>
                    </m:dPr>
                    <m:e>
                      <m:r>
                        <a:rPr lang="es-MX" sz="2800" i="1" kern="1200">
                          <a:latin typeface="Cambria Math"/>
                        </a:rPr>
                        <m:t>𝐶</m:t>
                      </m:r>
                      <m:r>
                        <a:rPr lang="es-MX" sz="2800" i="1" kern="1200">
                          <a:latin typeface="Cambria Math"/>
                        </a:rPr>
                        <m:t>.13.7</m:t>
                      </m:r>
                    </m:e>
                  </m:d>
                  <m:r>
                    <a:rPr lang="es-MX" sz="2800" i="1" kern="1200">
                      <a:latin typeface="Cambria Math"/>
                    </a:rPr>
                    <m:t>)</m:t>
                  </m:r>
                </m:den>
              </m:f>
              <m:r>
                <a:rPr lang="es-MX" sz="2800" i="1" kern="1200">
                  <a:latin typeface="Cambria Math"/>
                </a:rPr>
                <m:t>∗100</m:t>
              </m:r>
            </m:oMath>
          </a14:m>
          <a:endParaRPr lang="es-ES" sz="2800" kern="1200" dirty="0"/>
        </a:p>
      </dsp:txBody>
      <dsp:txXfrm>
        <a:off x="619030" y="1930615"/>
        <a:ext cx="7330891" cy="1138204"/>
      </dsp:txXfrm>
    </dsp:sp>
    <dsp:sp modelId="{DCC9C8EE-C395-4CB6-9C0F-A9B9CD9080A6}">
      <dsp:nvSpPr>
        <dsp:cNvPr id="0" name=""/>
        <dsp:cNvSpPr/>
      </dsp:nvSpPr>
      <dsp:spPr>
        <a:xfrm rot="5400000">
          <a:off x="4118769" y="3126325"/>
          <a:ext cx="331412" cy="3976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-5400000">
        <a:off x="4165167" y="3159466"/>
        <a:ext cx="238616" cy="231988"/>
      </dsp:txXfrm>
    </dsp:sp>
    <dsp:sp modelId="{ADC1D53E-8032-4363-8566-74EEEBB4EBF6}">
      <dsp:nvSpPr>
        <dsp:cNvPr id="0" name=""/>
        <dsp:cNvSpPr/>
      </dsp:nvSpPr>
      <dsp:spPr>
        <a:xfrm>
          <a:off x="1296146" y="3546113"/>
          <a:ext cx="5976659" cy="883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(2) El cálculo se hace en cada celda y por cada </a:t>
          </a:r>
          <a:r>
            <a:rPr lang="es-MX" sz="2800" kern="1200" dirty="0" smtClean="0"/>
            <a:t>objetivo</a:t>
          </a:r>
          <a:endParaRPr lang="es-ES" sz="2800" kern="1200" dirty="0"/>
        </a:p>
      </dsp:txBody>
      <dsp:txXfrm>
        <a:off x="1322031" y="3571998"/>
        <a:ext cx="5924889" cy="831995"/>
      </dsp:txXfrm>
    </dsp:sp>
    <dsp:sp modelId="{FB274DF5-8E2E-46FA-80D6-C859BFD66523}">
      <dsp:nvSpPr>
        <dsp:cNvPr id="0" name=""/>
        <dsp:cNvSpPr/>
      </dsp:nvSpPr>
      <dsp:spPr>
        <a:xfrm rot="5400000">
          <a:off x="4118769" y="4451973"/>
          <a:ext cx="331412" cy="3976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-5400000">
        <a:off x="4165167" y="4485114"/>
        <a:ext cx="238616" cy="231988"/>
      </dsp:txXfrm>
    </dsp:sp>
    <dsp:sp modelId="{DB2A72FD-8E89-4839-BBFA-9D62E8D43429}">
      <dsp:nvSpPr>
        <dsp:cNvPr id="0" name=""/>
        <dsp:cNvSpPr/>
      </dsp:nvSpPr>
      <dsp:spPr>
        <a:xfrm>
          <a:off x="1152127" y="4871762"/>
          <a:ext cx="6264696" cy="883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(3) Los cálculos en cada celda dan origen al C.13.9</a:t>
          </a:r>
          <a:endParaRPr lang="es-ES" sz="2400" kern="1200" dirty="0"/>
        </a:p>
      </dsp:txBody>
      <dsp:txXfrm>
        <a:off x="1178012" y="4897647"/>
        <a:ext cx="6212926" cy="8319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1CBF1-08F0-421F-917B-A01057C6BA2C}">
      <dsp:nvSpPr>
        <dsp:cNvPr id="0" name=""/>
        <dsp:cNvSpPr/>
      </dsp:nvSpPr>
      <dsp:spPr>
        <a:xfrm>
          <a:off x="129545" y="0"/>
          <a:ext cx="6741368" cy="67413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3B825-B642-4D80-AE3C-4D9807AD2A96}">
      <dsp:nvSpPr>
        <dsp:cNvPr id="0" name=""/>
        <dsp:cNvSpPr/>
      </dsp:nvSpPr>
      <dsp:spPr>
        <a:xfrm>
          <a:off x="2961716" y="677757"/>
          <a:ext cx="5458913" cy="15958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Finalmente destacamos la crítica de la política social, ante la desnutrición den Argentina dada la urgencia de instrumenta mecanismos efectivos </a:t>
          </a:r>
          <a:endParaRPr lang="es-ES" sz="2400" kern="1200" dirty="0"/>
        </a:p>
      </dsp:txBody>
      <dsp:txXfrm>
        <a:off x="3039617" y="755658"/>
        <a:ext cx="5303111" cy="1440006"/>
      </dsp:txXfrm>
    </dsp:sp>
    <dsp:sp modelId="{1C633F27-AB42-41D3-AAE6-7893F72D9B1F}">
      <dsp:nvSpPr>
        <dsp:cNvPr id="0" name=""/>
        <dsp:cNvSpPr/>
      </dsp:nvSpPr>
      <dsp:spPr>
        <a:xfrm>
          <a:off x="2736290" y="2473041"/>
          <a:ext cx="5496466" cy="15958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que garanticen la autonomía de las comunidades en la administración de un presupuesto destinado a implementar proyectos y programas eficientes y eficaces en A. Latina y el Caribe, </a:t>
          </a:r>
          <a:endParaRPr lang="es-ES" sz="2000" kern="1200" dirty="0"/>
        </a:p>
      </dsp:txBody>
      <dsp:txXfrm>
        <a:off x="2814191" y="2550942"/>
        <a:ext cx="5340664" cy="1440006"/>
      </dsp:txXfrm>
    </dsp:sp>
    <dsp:sp modelId="{79A54E7E-30D5-41D7-9B28-1A63E00B85E0}">
      <dsp:nvSpPr>
        <dsp:cNvPr id="0" name=""/>
        <dsp:cNvSpPr/>
      </dsp:nvSpPr>
      <dsp:spPr>
        <a:xfrm>
          <a:off x="3168344" y="4268326"/>
          <a:ext cx="5045657" cy="15958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nuestra motivación en el subdesarrollo ante la globalización de los mercados. </a:t>
          </a:r>
          <a:endParaRPr lang="es-ES" sz="2400" kern="1200" dirty="0"/>
        </a:p>
      </dsp:txBody>
      <dsp:txXfrm>
        <a:off x="3246245" y="4346227"/>
        <a:ext cx="4889855" cy="1440006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DAB4A-0429-40BD-8431-9C6AD52C4597}">
      <dsp:nvSpPr>
        <dsp:cNvPr id="0" name=""/>
        <dsp:cNvSpPr/>
      </dsp:nvSpPr>
      <dsp:spPr>
        <a:xfrm rot="5400000">
          <a:off x="1654875" y="1779001"/>
          <a:ext cx="1346302" cy="1532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47803-EC09-42F6-920E-3D6D37A2DEF4}">
      <dsp:nvSpPr>
        <dsp:cNvPr id="0" name=""/>
        <dsp:cNvSpPr/>
      </dsp:nvSpPr>
      <dsp:spPr>
        <a:xfrm>
          <a:off x="331317" y="27971"/>
          <a:ext cx="3853571" cy="198503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El análisis efectuado busca determinar cuál es el sistema que optimiza la relación costo-efectividad, </a:t>
          </a:r>
          <a:endParaRPr lang="es-ES" sz="2400" kern="1200" dirty="0"/>
        </a:p>
      </dsp:txBody>
      <dsp:txXfrm>
        <a:off x="428236" y="124890"/>
        <a:ext cx="3659733" cy="1791199"/>
      </dsp:txXfrm>
    </dsp:sp>
    <dsp:sp modelId="{F4239CB7-7249-4F72-ABD7-1F37678A9A91}">
      <dsp:nvSpPr>
        <dsp:cNvPr id="0" name=""/>
        <dsp:cNvSpPr/>
      </dsp:nvSpPr>
      <dsp:spPr>
        <a:xfrm>
          <a:off x="3391293" y="378592"/>
          <a:ext cx="1648348" cy="1282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64DE5-5216-41E4-8556-B7ABE6C0445F}">
      <dsp:nvSpPr>
        <dsp:cNvPr id="0" name=""/>
        <dsp:cNvSpPr/>
      </dsp:nvSpPr>
      <dsp:spPr>
        <a:xfrm rot="5400000">
          <a:off x="3743099" y="3579205"/>
          <a:ext cx="1346302" cy="1532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6D79D-2465-42D8-86B7-0352E0FAAD9A}">
      <dsp:nvSpPr>
        <dsp:cNvPr id="0" name=""/>
        <dsp:cNvSpPr/>
      </dsp:nvSpPr>
      <dsp:spPr>
        <a:xfrm>
          <a:off x="3060250" y="2086022"/>
          <a:ext cx="2266380" cy="158639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Procedimiento </a:t>
          </a:r>
          <a:r>
            <a:rPr lang="es-MX" sz="2800" kern="1200" dirty="0" smtClean="0"/>
            <a:t>para </a:t>
          </a:r>
          <a:r>
            <a:rPr lang="es-MX" sz="2800" kern="1200" dirty="0" smtClean="0"/>
            <a:t>obtener el C.13.10</a:t>
          </a:r>
          <a:endParaRPr lang="es-ES" sz="2800" kern="1200" dirty="0"/>
        </a:p>
      </dsp:txBody>
      <dsp:txXfrm>
        <a:off x="3137705" y="2163477"/>
        <a:ext cx="2111470" cy="1431482"/>
      </dsp:txXfrm>
    </dsp:sp>
    <dsp:sp modelId="{8CDC6FF7-B073-46C2-82C9-E543F28FD9DA}">
      <dsp:nvSpPr>
        <dsp:cNvPr id="0" name=""/>
        <dsp:cNvSpPr/>
      </dsp:nvSpPr>
      <dsp:spPr>
        <a:xfrm>
          <a:off x="4857693" y="2160635"/>
          <a:ext cx="1648348" cy="1282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8BECA-BB5B-42D3-BE96-DB9A909AF65B}">
      <dsp:nvSpPr>
        <dsp:cNvPr id="0" name=""/>
        <dsp:cNvSpPr/>
      </dsp:nvSpPr>
      <dsp:spPr>
        <a:xfrm>
          <a:off x="5182627" y="3737726"/>
          <a:ext cx="3530340" cy="172526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Sumando por filas los resultados obtenidos en el cuadro </a:t>
          </a:r>
          <a:r>
            <a:rPr lang="es-MX" sz="2800" kern="1200" dirty="0" smtClean="0"/>
            <a:t>anterior</a:t>
          </a:r>
          <a:r>
            <a:rPr lang="es-MX" sz="1800" kern="1200" dirty="0" smtClean="0"/>
            <a:t>. </a:t>
          </a:r>
          <a:endParaRPr lang="es-ES" sz="1800" kern="1200" dirty="0"/>
        </a:p>
      </dsp:txBody>
      <dsp:txXfrm>
        <a:off x="5266863" y="3821962"/>
        <a:ext cx="3361868" cy="1556793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88206-5375-4241-9BC4-B575ED0C3093}">
      <dsp:nvSpPr>
        <dsp:cNvPr id="0" name=""/>
        <dsp:cNvSpPr/>
      </dsp:nvSpPr>
      <dsp:spPr>
        <a:xfrm>
          <a:off x="1458152" y="576063"/>
          <a:ext cx="5508631" cy="475251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i="1" kern="1200" dirty="0" smtClean="0"/>
            <a:t>¿Cuál es el sistema (A, B, C) que optimiza la relación C/E?...R= la alternativa C, es la más viable.</a:t>
          </a:r>
          <a:endParaRPr lang="es-ES" sz="3200" kern="1200" dirty="0"/>
        </a:p>
      </dsp:txBody>
      <dsp:txXfrm>
        <a:off x="2509121" y="1689317"/>
        <a:ext cx="3406693" cy="2442892"/>
      </dsp:txXfrm>
    </dsp:sp>
    <dsp:sp modelId="{74699798-5324-4687-A9B5-6DB3D3CDE267}">
      <dsp:nvSpPr>
        <dsp:cNvPr id="0" name=""/>
        <dsp:cNvSpPr/>
      </dsp:nvSpPr>
      <dsp:spPr>
        <a:xfrm>
          <a:off x="2671987" y="810238"/>
          <a:ext cx="4384207" cy="4384207"/>
        </a:xfrm>
        <a:prstGeom prst="circularArrow">
          <a:avLst>
            <a:gd name="adj1" fmla="val 4878"/>
            <a:gd name="adj2" fmla="val 312630"/>
            <a:gd name="adj3" fmla="val 3281795"/>
            <a:gd name="adj4" fmla="val 15041851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7CF2A-9262-4FF7-AF60-5C87D51939D3}">
      <dsp:nvSpPr>
        <dsp:cNvPr id="0" name=""/>
        <dsp:cNvSpPr/>
      </dsp:nvSpPr>
      <dsp:spPr>
        <a:xfrm rot="5400000">
          <a:off x="4113373" y="-653497"/>
          <a:ext cx="1929035" cy="32377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Este trabajo fue desarrollado por los autores en las siguientes partes:</a:t>
          </a:r>
          <a:endParaRPr lang="es-ES" sz="2000" kern="1200" dirty="0"/>
        </a:p>
      </dsp:txBody>
      <dsp:txXfrm rot="-5400000">
        <a:off x="3998655" y="322345"/>
        <a:ext cx="2158472" cy="1286023"/>
      </dsp:txXfrm>
    </dsp:sp>
    <dsp:sp modelId="{AB25EBC4-1F0F-4B2D-8FF6-ACFD6B671686}">
      <dsp:nvSpPr>
        <dsp:cNvPr id="0" name=""/>
        <dsp:cNvSpPr/>
      </dsp:nvSpPr>
      <dsp:spPr>
        <a:xfrm>
          <a:off x="5578681" y="429304"/>
          <a:ext cx="1994112" cy="1072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88984-D81C-4E86-BCAE-62B7C4471756}">
      <dsp:nvSpPr>
        <dsp:cNvPr id="0" name=""/>
        <dsp:cNvSpPr/>
      </dsp:nvSpPr>
      <dsp:spPr>
        <a:xfrm rot="5400000">
          <a:off x="2260125" y="188081"/>
          <a:ext cx="1786839" cy="15545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618520" y="350386"/>
        <a:ext cx="1070048" cy="1229941"/>
      </dsp:txXfrm>
    </dsp:sp>
    <dsp:sp modelId="{0257000D-79C3-4CE9-B339-0B3A811C341E}">
      <dsp:nvSpPr>
        <dsp:cNvPr id="0" name=""/>
        <dsp:cNvSpPr/>
      </dsp:nvSpPr>
      <dsp:spPr>
        <a:xfrm rot="5400000">
          <a:off x="3290794" y="1187062"/>
          <a:ext cx="1786839" cy="246377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(1) Metodología en ejecución</a:t>
          </a:r>
          <a:endParaRPr lang="es-ES" sz="2400" kern="1200" dirty="0"/>
        </a:p>
      </dsp:txBody>
      <dsp:txXfrm rot="-5400000">
        <a:off x="3362956" y="1823337"/>
        <a:ext cx="1642517" cy="1191226"/>
      </dsp:txXfrm>
    </dsp:sp>
    <dsp:sp modelId="{582AB600-3EB3-4244-9D07-DB6CE465E3CF}">
      <dsp:nvSpPr>
        <dsp:cNvPr id="0" name=""/>
        <dsp:cNvSpPr/>
      </dsp:nvSpPr>
      <dsp:spPr>
        <a:xfrm>
          <a:off x="1140173" y="2017072"/>
          <a:ext cx="1929786" cy="1072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2FE3A-0817-442B-9303-825E6422FF22}">
      <dsp:nvSpPr>
        <dsp:cNvPr id="0" name=""/>
        <dsp:cNvSpPr/>
      </dsp:nvSpPr>
      <dsp:spPr>
        <a:xfrm rot="5400000">
          <a:off x="5026044" y="1700319"/>
          <a:ext cx="1786839" cy="15545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5384439" y="1862624"/>
        <a:ext cx="1070048" cy="1229941"/>
      </dsp:txXfrm>
    </dsp:sp>
    <dsp:sp modelId="{1A37814C-DA88-4A6B-BD04-F2A5C2695D9C}">
      <dsp:nvSpPr>
        <dsp:cNvPr id="0" name=""/>
        <dsp:cNvSpPr/>
      </dsp:nvSpPr>
      <dsp:spPr>
        <a:xfrm rot="5400000">
          <a:off x="4089939" y="2564403"/>
          <a:ext cx="1786839" cy="256267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(2) Parte matemática a nivel de experto</a:t>
          </a:r>
          <a:endParaRPr lang="es-ES" sz="2400" kern="1200" dirty="0"/>
        </a:p>
      </dsp:txBody>
      <dsp:txXfrm rot="-5400000">
        <a:off x="4129133" y="3250128"/>
        <a:ext cx="1708450" cy="1191226"/>
      </dsp:txXfrm>
    </dsp:sp>
    <dsp:sp modelId="{3442B864-DE74-412A-B263-8D902BF0525E}">
      <dsp:nvSpPr>
        <dsp:cNvPr id="0" name=""/>
        <dsp:cNvSpPr/>
      </dsp:nvSpPr>
      <dsp:spPr>
        <a:xfrm>
          <a:off x="5578681" y="3533741"/>
          <a:ext cx="1994112" cy="1072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6FFE4-E9EB-4F50-B3B6-5352D3C6F6A9}">
      <dsp:nvSpPr>
        <dsp:cNvPr id="0" name=""/>
        <dsp:cNvSpPr/>
      </dsp:nvSpPr>
      <dsp:spPr>
        <a:xfrm rot="5400000">
          <a:off x="2433768" y="2996456"/>
          <a:ext cx="1786839" cy="15545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792163" y="3158761"/>
        <a:ext cx="1070048" cy="1229941"/>
      </dsp:txXfrm>
    </dsp:sp>
    <dsp:sp modelId="{41269CB0-7CB4-4D4A-AB26-6AA8F9E5F5A7}">
      <dsp:nvSpPr>
        <dsp:cNvPr id="0" name=""/>
        <dsp:cNvSpPr/>
      </dsp:nvSpPr>
      <dsp:spPr>
        <a:xfrm rot="5400000">
          <a:off x="3171774" y="3957018"/>
          <a:ext cx="1647340" cy="251827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(3) la parte matemática</a:t>
          </a:r>
        </a:p>
      </dsp:txBody>
      <dsp:txXfrm rot="-5400000">
        <a:off x="3156019" y="4667043"/>
        <a:ext cx="1678851" cy="1098226"/>
      </dsp:txXfrm>
    </dsp:sp>
    <dsp:sp modelId="{02C830C4-EFC2-481D-BA0B-EC1D5A7AD52E}">
      <dsp:nvSpPr>
        <dsp:cNvPr id="0" name=""/>
        <dsp:cNvSpPr/>
      </dsp:nvSpPr>
      <dsp:spPr>
        <a:xfrm>
          <a:off x="1140173" y="5050410"/>
          <a:ext cx="1929786" cy="1072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65678-557E-4438-B3E5-B0E76E90A958}">
      <dsp:nvSpPr>
        <dsp:cNvPr id="0" name=""/>
        <dsp:cNvSpPr/>
      </dsp:nvSpPr>
      <dsp:spPr>
        <a:xfrm rot="5400000">
          <a:off x="4954038" y="4508640"/>
          <a:ext cx="1786839" cy="15545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5312433" y="4670945"/>
        <a:ext cx="1070048" cy="1229941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EB315-213F-4FA5-A8DF-7A0ED54F5733}">
      <dsp:nvSpPr>
        <dsp:cNvPr id="0" name=""/>
        <dsp:cNvSpPr/>
      </dsp:nvSpPr>
      <dsp:spPr>
        <a:xfrm>
          <a:off x="204953" y="2049"/>
          <a:ext cx="4107899" cy="246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1. La pobreza y en su defecto la extrema no es una debilidad humana como algunos organismos internacionales opinan, </a:t>
          </a:r>
          <a:endParaRPr lang="es-ES" sz="2300" kern="1200" dirty="0"/>
        </a:p>
      </dsp:txBody>
      <dsp:txXfrm>
        <a:off x="204953" y="2049"/>
        <a:ext cx="4107899" cy="2464739"/>
      </dsp:txXfrm>
    </dsp:sp>
    <dsp:sp modelId="{E65AB188-B666-4391-88AA-92B01A941198}">
      <dsp:nvSpPr>
        <dsp:cNvPr id="0" name=""/>
        <dsp:cNvSpPr/>
      </dsp:nvSpPr>
      <dsp:spPr>
        <a:xfrm>
          <a:off x="4723642" y="2049"/>
          <a:ext cx="4107899" cy="246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smtClean="0"/>
            <a:t>es el resultado de la inequidad existente en el sistema respecto a la distribución en el ingreso.</a:t>
          </a:r>
          <a:endParaRPr lang="es-ES" sz="2300" kern="1200" dirty="0"/>
        </a:p>
      </dsp:txBody>
      <dsp:txXfrm>
        <a:off x="4723642" y="2049"/>
        <a:ext cx="4107899" cy="2464739"/>
      </dsp:txXfrm>
    </dsp:sp>
    <dsp:sp modelId="{8EE19E00-78DA-40D0-B2E0-22901E63CC99}">
      <dsp:nvSpPr>
        <dsp:cNvPr id="0" name=""/>
        <dsp:cNvSpPr/>
      </dsp:nvSpPr>
      <dsp:spPr>
        <a:xfrm>
          <a:off x="204953" y="2877578"/>
          <a:ext cx="4107899" cy="246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2. Es el problema histórico desde que el hombre descubrió que no todo lo podía tomar de la naturaleza, ya que para resolver sus necesidades elementales, </a:t>
          </a:r>
          <a:endParaRPr lang="es-ES" sz="2300" kern="1200" dirty="0"/>
        </a:p>
      </dsp:txBody>
      <dsp:txXfrm>
        <a:off x="204953" y="2877578"/>
        <a:ext cx="4107899" cy="2464739"/>
      </dsp:txXfrm>
    </dsp:sp>
    <dsp:sp modelId="{0E497CFB-B655-4D40-8E08-9DDDFE9A225B}">
      <dsp:nvSpPr>
        <dsp:cNvPr id="0" name=""/>
        <dsp:cNvSpPr/>
      </dsp:nvSpPr>
      <dsp:spPr>
        <a:xfrm>
          <a:off x="4723642" y="2877578"/>
          <a:ext cx="4107899" cy="246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smtClean="0"/>
            <a:t>tenían </a:t>
          </a:r>
          <a:r>
            <a:rPr lang="es-MX" sz="2300" kern="1200" dirty="0" smtClean="0"/>
            <a:t>que producir, aunado a los recursos naturales que había que explotar, encontramos indicios de pobreza, </a:t>
          </a:r>
          <a:r>
            <a:rPr lang="es-MX" sz="2300" kern="1200" dirty="0" err="1" smtClean="0"/>
            <a:t>etc</a:t>
          </a:r>
          <a:endParaRPr lang="es-ES" sz="2300" kern="1200" dirty="0"/>
        </a:p>
      </dsp:txBody>
      <dsp:txXfrm>
        <a:off x="4723642" y="2877578"/>
        <a:ext cx="4107899" cy="2464739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0615C-C901-445E-8684-7C426CA0C132}">
      <dsp:nvSpPr>
        <dsp:cNvPr id="0" name=""/>
        <dsp:cNvSpPr/>
      </dsp:nvSpPr>
      <dsp:spPr>
        <a:xfrm>
          <a:off x="3905549" y="1573849"/>
          <a:ext cx="8676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6766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316927" y="1615077"/>
        <a:ext cx="44913" cy="8982"/>
      </dsp:txXfrm>
    </dsp:sp>
    <dsp:sp modelId="{ED4DF754-B84D-40AE-A35E-B42DAE411B97}">
      <dsp:nvSpPr>
        <dsp:cNvPr id="0" name=""/>
        <dsp:cNvSpPr/>
      </dsp:nvSpPr>
      <dsp:spPr>
        <a:xfrm>
          <a:off x="1829" y="447913"/>
          <a:ext cx="3905519" cy="2343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3. Por ende no podemos concebir a la pobreza como un análisis gastado </a:t>
          </a:r>
          <a:endParaRPr lang="es-ES" sz="2700" kern="1200" dirty="0"/>
        </a:p>
      </dsp:txBody>
      <dsp:txXfrm>
        <a:off x="1829" y="447913"/>
        <a:ext cx="3905519" cy="2343311"/>
      </dsp:txXfrm>
    </dsp:sp>
    <dsp:sp modelId="{16F4DD4C-7245-4A6A-9E38-DA85A2EDB4DE}">
      <dsp:nvSpPr>
        <dsp:cNvPr id="0" name=""/>
        <dsp:cNvSpPr/>
      </dsp:nvSpPr>
      <dsp:spPr>
        <a:xfrm>
          <a:off x="1954589" y="2789425"/>
          <a:ext cx="4803789" cy="867669"/>
        </a:xfrm>
        <a:custGeom>
          <a:avLst/>
          <a:gdLst/>
          <a:ahLst/>
          <a:cxnLst/>
          <a:rect l="0" t="0" r="0" b="0"/>
          <a:pathLst>
            <a:path>
              <a:moveTo>
                <a:pt x="4803789" y="0"/>
              </a:moveTo>
              <a:lnTo>
                <a:pt x="4803789" y="450934"/>
              </a:lnTo>
              <a:lnTo>
                <a:pt x="0" y="450934"/>
              </a:lnTo>
              <a:lnTo>
                <a:pt x="0" y="867669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234307" y="3218768"/>
        <a:ext cx="244352" cy="8982"/>
      </dsp:txXfrm>
    </dsp:sp>
    <dsp:sp modelId="{1C58A579-C5A7-4A24-A8C0-2212684E9894}">
      <dsp:nvSpPr>
        <dsp:cNvPr id="0" name=""/>
        <dsp:cNvSpPr/>
      </dsp:nvSpPr>
      <dsp:spPr>
        <a:xfrm>
          <a:off x="4805618" y="447913"/>
          <a:ext cx="3905519" cy="2343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e interpretaciones ideológicas, ni visualizarlas con excesivos diagnósticos </a:t>
          </a:r>
          <a:endParaRPr lang="es-ES" sz="2700" kern="1200" dirty="0"/>
        </a:p>
      </dsp:txBody>
      <dsp:txXfrm>
        <a:off x="4805618" y="447913"/>
        <a:ext cx="3905519" cy="2343311"/>
      </dsp:txXfrm>
    </dsp:sp>
    <dsp:sp modelId="{3C408F43-9A43-4087-B1B4-0C0349F6C37C}">
      <dsp:nvSpPr>
        <dsp:cNvPr id="0" name=""/>
        <dsp:cNvSpPr/>
      </dsp:nvSpPr>
      <dsp:spPr>
        <a:xfrm>
          <a:off x="1829" y="3689494"/>
          <a:ext cx="3905519" cy="2343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que en vez de situarlos nos presentan una realidad caótica en movimiento.</a:t>
          </a:r>
          <a:endParaRPr lang="es-ES" sz="2700" kern="1200" dirty="0"/>
        </a:p>
      </dsp:txBody>
      <dsp:txXfrm>
        <a:off x="1829" y="3689494"/>
        <a:ext cx="3905519" cy="2343311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242FE-AD21-41B5-B097-0A6220013DB5}">
      <dsp:nvSpPr>
        <dsp:cNvPr id="0" name=""/>
        <dsp:cNvSpPr/>
      </dsp:nvSpPr>
      <dsp:spPr>
        <a:xfrm>
          <a:off x="1063" y="0"/>
          <a:ext cx="2765346" cy="6552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/>
          </a:r>
          <a:br>
            <a:rPr lang="es-MX" sz="2800" kern="1200" dirty="0" smtClean="0"/>
          </a:br>
          <a:r>
            <a:rPr lang="es-MX" sz="2800" kern="1200" dirty="0" smtClean="0"/>
            <a:t>4. El proyecto ejecutado por los autores, utiliza un diseño y una metodología de carácter focalizado. ¿Cuáles serían los errores y las limitaciones de éstas decisiones?</a:t>
          </a:r>
          <a:endParaRPr lang="es-ES" sz="2800" kern="1200" dirty="0"/>
        </a:p>
      </dsp:txBody>
      <dsp:txXfrm>
        <a:off x="1063" y="0"/>
        <a:ext cx="2765346" cy="1965818"/>
      </dsp:txXfrm>
    </dsp:sp>
    <dsp:sp modelId="{D96492FF-7DEE-4885-859D-BC7FDE030357}">
      <dsp:nvSpPr>
        <dsp:cNvPr id="0" name=""/>
        <dsp:cNvSpPr/>
      </dsp:nvSpPr>
      <dsp:spPr>
        <a:xfrm>
          <a:off x="2973810" y="0"/>
          <a:ext cx="2765346" cy="6552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1000" kern="1200" dirty="0" smtClean="0"/>
            <a:t/>
          </a:r>
          <a:br>
            <a:rPr lang="es-ES" sz="1000" kern="1200" dirty="0" smtClean="0"/>
          </a:br>
          <a:r>
            <a:rPr lang="es-ES" sz="2800" kern="1200" dirty="0" smtClean="0"/>
            <a:t>4.1</a:t>
          </a:r>
          <a:r>
            <a:rPr lang="es-MX" sz="2800" kern="1200" dirty="0" smtClean="0"/>
            <a:t>Es un proceso discriminatorio, excluyente y segregacionista al interior de una comunidad en cuestión</a:t>
          </a:r>
          <a:endParaRPr lang="es-ES" sz="2800" kern="1200" dirty="0"/>
        </a:p>
      </dsp:txBody>
      <dsp:txXfrm>
        <a:off x="2973810" y="0"/>
        <a:ext cx="2765346" cy="1965818"/>
      </dsp:txXfrm>
    </dsp:sp>
    <dsp:sp modelId="{AD6F6916-6F95-4545-A58C-C43630FA8029}">
      <dsp:nvSpPr>
        <dsp:cNvPr id="0" name=""/>
        <dsp:cNvSpPr/>
      </dsp:nvSpPr>
      <dsp:spPr>
        <a:xfrm>
          <a:off x="5946558" y="0"/>
          <a:ext cx="2765346" cy="6552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/>
          </a:r>
          <a:br>
            <a:rPr lang="es-ES" sz="2400" kern="1200" dirty="0" smtClean="0"/>
          </a:br>
          <a:r>
            <a:rPr lang="es-ES" sz="2400" kern="1200" dirty="0" smtClean="0"/>
            <a:t>4.2</a:t>
          </a:r>
          <a:r>
            <a:rPr lang="es-MX" sz="2400" kern="1200" dirty="0" smtClean="0"/>
            <a:t>La decisión de quién entra  no al programa está basado en un criterio de selección: clientelista, o electoral en lo político e ideológico en lo familiar. Es decir “su hijo entra al programa y el suyo, no” etc.</a:t>
          </a:r>
          <a:endParaRPr lang="es-ES" sz="2400" kern="1200" dirty="0"/>
        </a:p>
      </dsp:txBody>
      <dsp:txXfrm>
        <a:off x="5946558" y="0"/>
        <a:ext cx="2765346" cy="1965818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AA09F-7AA5-40FD-AD20-7D8CB3EEB4B8}">
      <dsp:nvSpPr>
        <dsp:cNvPr id="0" name=""/>
        <dsp:cNvSpPr/>
      </dsp:nvSpPr>
      <dsp:spPr>
        <a:xfrm>
          <a:off x="0" y="568863"/>
          <a:ext cx="5270985" cy="527098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9FA892-F3F6-4B41-8971-0E4607F1BFE5}">
      <dsp:nvSpPr>
        <dsp:cNvPr id="0" name=""/>
        <dsp:cNvSpPr/>
      </dsp:nvSpPr>
      <dsp:spPr>
        <a:xfrm>
          <a:off x="2635492" y="561641"/>
          <a:ext cx="6149483" cy="52709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5. </a:t>
          </a:r>
          <a:r>
            <a:rPr lang="es-MX" sz="2800" kern="1200" dirty="0" smtClean="0"/>
            <a:t>La decisión de 2focalizar” el programa, trajo consigo los siguientes problemas:</a:t>
          </a:r>
          <a:endParaRPr lang="es-ES" sz="2800" kern="1200" dirty="0"/>
        </a:p>
      </dsp:txBody>
      <dsp:txXfrm>
        <a:off x="2635492" y="561641"/>
        <a:ext cx="6149483" cy="1581299"/>
      </dsp:txXfrm>
    </dsp:sp>
    <dsp:sp modelId="{F57B2B3F-8C64-42AC-ACA8-7E9A4FB9BBBE}">
      <dsp:nvSpPr>
        <dsp:cNvPr id="0" name=""/>
        <dsp:cNvSpPr/>
      </dsp:nvSpPr>
      <dsp:spPr>
        <a:xfrm>
          <a:off x="922424" y="2150162"/>
          <a:ext cx="3426137" cy="342613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FEA8C-DC75-4B9D-A143-7D167C8F773C}">
      <dsp:nvSpPr>
        <dsp:cNvPr id="0" name=""/>
        <dsp:cNvSpPr/>
      </dsp:nvSpPr>
      <dsp:spPr>
        <a:xfrm>
          <a:off x="2635492" y="2150162"/>
          <a:ext cx="6149483" cy="34261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5.1</a:t>
          </a:r>
          <a:r>
            <a:rPr lang="es-MX" sz="2000" kern="1200" dirty="0" smtClean="0"/>
            <a:t>¿Por qué 440 niños entran al programa en la comunidad en cuestión y no los 800 niños que ella posee con característica socioeconómica familiar en condiciones de pobreza y/o de pobreza extrema?</a:t>
          </a:r>
          <a:endParaRPr lang="es-ES" sz="2000" kern="1200" dirty="0"/>
        </a:p>
      </dsp:txBody>
      <dsp:txXfrm>
        <a:off x="2635492" y="2150162"/>
        <a:ext cx="6149483" cy="1581293"/>
      </dsp:txXfrm>
    </dsp:sp>
    <dsp:sp modelId="{B2086138-AA33-436C-90BF-81FC984966E0}">
      <dsp:nvSpPr>
        <dsp:cNvPr id="0" name=""/>
        <dsp:cNvSpPr/>
      </dsp:nvSpPr>
      <dsp:spPr>
        <a:xfrm>
          <a:off x="1844845" y="3731456"/>
          <a:ext cx="1581294" cy="158129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40FC-B606-4D2C-8C9C-EB3F6006EA67}">
      <dsp:nvSpPr>
        <dsp:cNvPr id="0" name=""/>
        <dsp:cNvSpPr/>
      </dsp:nvSpPr>
      <dsp:spPr>
        <a:xfrm>
          <a:off x="2635492" y="3731456"/>
          <a:ext cx="6149483" cy="158129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de </a:t>
          </a:r>
          <a:r>
            <a:rPr lang="es-MX" sz="2000" kern="1200" dirty="0" smtClean="0"/>
            <a:t>éste y decremente en algún % los índices de desnutrición prevalecientes como un todo, evitando la segmentación y división entre éstas?</a:t>
          </a:r>
          <a:endParaRPr lang="es-ES" sz="2000" kern="1200" dirty="0"/>
        </a:p>
      </dsp:txBody>
      <dsp:txXfrm>
        <a:off x="2635492" y="3731456"/>
        <a:ext cx="6149483" cy="1581294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195CE-A75E-4BF6-B03C-9BA3F12D47B1}">
      <dsp:nvSpPr>
        <dsp:cNvPr id="0" name=""/>
        <dsp:cNvSpPr/>
      </dsp:nvSpPr>
      <dsp:spPr>
        <a:xfrm rot="5400000">
          <a:off x="3747287" y="-456106"/>
          <a:ext cx="2325883" cy="324062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5.2</a:t>
          </a:r>
          <a:r>
            <a:rPr lang="es-MX" sz="1900" kern="1200" dirty="0" smtClean="0"/>
            <a:t>¿Por qué un presupuesto de 3000 a 4000 U$ para decrementar la desnutrición en el 1% en una población </a:t>
          </a:r>
          <a:endParaRPr lang="es-ES" sz="1900" kern="1200" dirty="0"/>
        </a:p>
      </dsp:txBody>
      <dsp:txXfrm rot="-5400000">
        <a:off x="3830021" y="388911"/>
        <a:ext cx="2160416" cy="1550589"/>
      </dsp:txXfrm>
    </dsp:sp>
    <dsp:sp modelId="{9CE495A6-9FAF-4162-B47C-245DEEAFF02A}">
      <dsp:nvSpPr>
        <dsp:cNvPr id="0" name=""/>
        <dsp:cNvSpPr/>
      </dsp:nvSpPr>
      <dsp:spPr>
        <a:xfrm>
          <a:off x="5983392" y="466441"/>
          <a:ext cx="2595685" cy="139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E81D21-3039-4B71-9316-55C2D163013B}">
      <dsp:nvSpPr>
        <dsp:cNvPr id="0" name=""/>
        <dsp:cNvSpPr/>
      </dsp:nvSpPr>
      <dsp:spPr>
        <a:xfrm rot="5400000">
          <a:off x="1561887" y="152446"/>
          <a:ext cx="2325883" cy="202351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028401" y="363714"/>
        <a:ext cx="1392854" cy="1600983"/>
      </dsp:txXfrm>
    </dsp:sp>
    <dsp:sp modelId="{BCB4CDD0-FAD2-48AB-AD02-31F7E65983E3}">
      <dsp:nvSpPr>
        <dsp:cNvPr id="0" name=""/>
        <dsp:cNvSpPr/>
      </dsp:nvSpPr>
      <dsp:spPr>
        <a:xfrm rot="5400000">
          <a:off x="1546895" y="1052709"/>
          <a:ext cx="2325883" cy="339368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focalizada de 440 niños y no un presupuesto superior entregado a la comunidad para que ella sea la que administre la gestión </a:t>
          </a:r>
          <a:endParaRPr lang="es-ES" sz="1800" kern="1200" dirty="0"/>
        </a:p>
      </dsp:txBody>
      <dsp:txXfrm rot="-5400000">
        <a:off x="1578609" y="1974256"/>
        <a:ext cx="2262455" cy="1550589"/>
      </dsp:txXfrm>
    </dsp:sp>
    <dsp:sp modelId="{1707367A-0715-40FE-B482-8AAF3D848CAD}">
      <dsp:nvSpPr>
        <dsp:cNvPr id="0" name=""/>
        <dsp:cNvSpPr/>
      </dsp:nvSpPr>
      <dsp:spPr>
        <a:xfrm>
          <a:off x="205897" y="2440650"/>
          <a:ext cx="2511954" cy="139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CF690-EDB4-4183-A01F-FE74370A291F}">
      <dsp:nvSpPr>
        <dsp:cNvPr id="0" name=""/>
        <dsp:cNvSpPr/>
      </dsp:nvSpPr>
      <dsp:spPr>
        <a:xfrm rot="5400000">
          <a:off x="4787632" y="2051322"/>
          <a:ext cx="2158070" cy="194820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5201477" y="2288578"/>
        <a:ext cx="1330379" cy="1473692"/>
      </dsp:txXfrm>
    </dsp:sp>
    <dsp:sp modelId="{C53E6170-0E03-47EE-A199-A8033B166712}">
      <dsp:nvSpPr>
        <dsp:cNvPr id="0" name=""/>
        <dsp:cNvSpPr/>
      </dsp:nvSpPr>
      <dsp:spPr>
        <a:xfrm rot="5400000">
          <a:off x="3609339" y="3059458"/>
          <a:ext cx="2601779" cy="420806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de éste y decremente en algún % los índices de desnutrición prevalecientes como un todo, evitando la segmentación y división entre éstas?</a:t>
          </a:r>
          <a:endParaRPr lang="es-ES" sz="2000" kern="1200" dirty="0"/>
        </a:p>
      </dsp:txBody>
      <dsp:txXfrm rot="-5400000">
        <a:off x="3507540" y="4296232"/>
        <a:ext cx="2805378" cy="1734519"/>
      </dsp:txXfrm>
    </dsp:sp>
    <dsp:sp modelId="{C3E57B64-A95C-47F2-9AA3-4434349A4F8C}">
      <dsp:nvSpPr>
        <dsp:cNvPr id="0" name=""/>
        <dsp:cNvSpPr/>
      </dsp:nvSpPr>
      <dsp:spPr>
        <a:xfrm>
          <a:off x="5983392" y="4552808"/>
          <a:ext cx="2595685" cy="139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28BDC3-9E63-45BE-992D-5EB747B6ED01}">
      <dsp:nvSpPr>
        <dsp:cNvPr id="0" name=""/>
        <dsp:cNvSpPr/>
      </dsp:nvSpPr>
      <dsp:spPr>
        <a:xfrm rot="5400000">
          <a:off x="654906" y="3751588"/>
          <a:ext cx="2325883" cy="202351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1121420" y="3962856"/>
        <a:ext cx="1392854" cy="1600983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659D6-BAEA-46F1-AEB5-B1119C7C573A}">
      <dsp:nvSpPr>
        <dsp:cNvPr id="0" name=""/>
        <dsp:cNvSpPr/>
      </dsp:nvSpPr>
      <dsp:spPr>
        <a:xfrm>
          <a:off x="-7243321" y="-1107698"/>
          <a:ext cx="8624108" cy="8624108"/>
        </a:xfrm>
        <a:prstGeom prst="blockArc">
          <a:avLst>
            <a:gd name="adj1" fmla="val 18900000"/>
            <a:gd name="adj2" fmla="val 2700000"/>
            <a:gd name="adj3" fmla="val 25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8C8F7-8FC5-49EA-B60A-D4236E199B1C}">
      <dsp:nvSpPr>
        <dsp:cNvPr id="0" name=""/>
        <dsp:cNvSpPr/>
      </dsp:nvSpPr>
      <dsp:spPr>
        <a:xfrm>
          <a:off x="889529" y="504058"/>
          <a:ext cx="7807006" cy="15553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3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6. </a:t>
          </a:r>
          <a:r>
            <a:rPr lang="es-MX" sz="2800" kern="1200" dirty="0" smtClean="0"/>
            <a:t>Este programa en vez de decrementar la desnutrición en una población focalizada, trajo consigo los siguientes problemas:</a:t>
          </a:r>
          <a:endParaRPr lang="es-ES" sz="2800" kern="1200" dirty="0"/>
        </a:p>
      </dsp:txBody>
      <dsp:txXfrm>
        <a:off x="889529" y="504058"/>
        <a:ext cx="7807006" cy="1555368"/>
      </dsp:txXfrm>
    </dsp:sp>
    <dsp:sp modelId="{390B1014-63C0-488F-8B04-9C4DD5EECFEF}">
      <dsp:nvSpPr>
        <dsp:cNvPr id="0" name=""/>
        <dsp:cNvSpPr/>
      </dsp:nvSpPr>
      <dsp:spPr>
        <a:xfrm>
          <a:off x="88440" y="480653"/>
          <a:ext cx="1602178" cy="16021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AC470-FCB6-4284-86D6-4454AC180E8B}">
      <dsp:nvSpPr>
        <dsp:cNvPr id="0" name=""/>
        <dsp:cNvSpPr/>
      </dsp:nvSpPr>
      <dsp:spPr>
        <a:xfrm>
          <a:off x="1355442" y="2376267"/>
          <a:ext cx="7341093" cy="1656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3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6.1 </a:t>
          </a:r>
          <a:r>
            <a:rPr lang="es-MX" sz="2800" kern="1200" dirty="0" smtClean="0"/>
            <a:t>Este “experimento humano” para obtener una base de datos, fue concebido en 1987 para que funcionara durante 2 a 3 años. </a:t>
          </a:r>
          <a:endParaRPr lang="es-ES" sz="2800" kern="1200" dirty="0"/>
        </a:p>
      </dsp:txBody>
      <dsp:txXfrm>
        <a:off x="1355442" y="2376267"/>
        <a:ext cx="7341093" cy="1656177"/>
      </dsp:txXfrm>
    </dsp:sp>
    <dsp:sp modelId="{8EE1E2F9-35AE-44F2-AEDC-0FD6663C2F48}">
      <dsp:nvSpPr>
        <dsp:cNvPr id="0" name=""/>
        <dsp:cNvSpPr/>
      </dsp:nvSpPr>
      <dsp:spPr>
        <a:xfrm>
          <a:off x="554353" y="2403267"/>
          <a:ext cx="1602178" cy="16021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3B85E-62FA-4785-A12A-173C3B36FB95}">
      <dsp:nvSpPr>
        <dsp:cNvPr id="0" name=""/>
        <dsp:cNvSpPr/>
      </dsp:nvSpPr>
      <dsp:spPr>
        <a:xfrm>
          <a:off x="889529" y="4536509"/>
          <a:ext cx="7807006" cy="1281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38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Cada comedor-escuela, funcionaría durante 9 meses por año (el programa no funcionará durante 3 meses por año).</a:t>
          </a:r>
          <a:endParaRPr lang="es-ES" sz="2800" kern="1200" dirty="0"/>
        </a:p>
      </dsp:txBody>
      <dsp:txXfrm>
        <a:off x="889529" y="4536509"/>
        <a:ext cx="7807006" cy="1281742"/>
      </dsp:txXfrm>
    </dsp:sp>
    <dsp:sp modelId="{99C01FD4-C3D9-4A28-9728-665A8E5F1A84}">
      <dsp:nvSpPr>
        <dsp:cNvPr id="0" name=""/>
        <dsp:cNvSpPr/>
      </dsp:nvSpPr>
      <dsp:spPr>
        <a:xfrm>
          <a:off x="88440" y="4325880"/>
          <a:ext cx="1602178" cy="16021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D3CAD-8FAB-4BC0-B226-01F517134CDA}">
      <dsp:nvSpPr>
        <dsp:cNvPr id="0" name=""/>
        <dsp:cNvSpPr/>
      </dsp:nvSpPr>
      <dsp:spPr>
        <a:xfrm>
          <a:off x="-4" y="0"/>
          <a:ext cx="6480720" cy="648072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748EB-6FD0-4FA7-868F-6DB73A61900A}">
      <dsp:nvSpPr>
        <dsp:cNvPr id="0" name=""/>
        <dsp:cNvSpPr/>
      </dsp:nvSpPr>
      <dsp:spPr>
        <a:xfrm>
          <a:off x="288052" y="648704"/>
          <a:ext cx="8352944" cy="23036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6.2</a:t>
          </a:r>
          <a:r>
            <a:rPr lang="es-MX" sz="2400" kern="1200" dirty="0" smtClean="0"/>
            <a:t>En 7 años tenemos: el programa funcionando 63 meses y 21 meses en receso, al parecer ésta decisión fue muy contradictoria ya que lo caminado se perdió en la demagogia y en el olvido social</a:t>
          </a:r>
          <a:endParaRPr lang="es-ES" sz="2400" kern="1200" dirty="0"/>
        </a:p>
      </dsp:txBody>
      <dsp:txXfrm>
        <a:off x="400509" y="761161"/>
        <a:ext cx="8128030" cy="2078779"/>
      </dsp:txXfrm>
    </dsp:sp>
    <dsp:sp modelId="{EB231246-D15D-4119-A385-D6B9024C199E}">
      <dsp:nvSpPr>
        <dsp:cNvPr id="0" name=""/>
        <dsp:cNvSpPr/>
      </dsp:nvSpPr>
      <dsp:spPr>
        <a:xfrm>
          <a:off x="2088229" y="3240360"/>
          <a:ext cx="5706630" cy="23036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7. </a:t>
          </a:r>
          <a:r>
            <a:rPr lang="es-MX" sz="2800" kern="1200" dirty="0" smtClean="0"/>
            <a:t>El método analítico: Costo-Efectividad (ACE), aplicado para medir impactos está correctamente ejecutado a un proyecto de éste tipo.</a:t>
          </a:r>
          <a:endParaRPr lang="es-ES" sz="2800" kern="1200" dirty="0"/>
        </a:p>
      </dsp:txBody>
      <dsp:txXfrm>
        <a:off x="2200686" y="3352817"/>
        <a:ext cx="5481716" cy="20787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C00D9-D778-4A7D-B148-1E3C1DFE44B0}">
      <dsp:nvSpPr>
        <dsp:cNvPr id="0" name=""/>
        <dsp:cNvSpPr/>
      </dsp:nvSpPr>
      <dsp:spPr>
        <a:xfrm>
          <a:off x="1081" y="499581"/>
          <a:ext cx="4216581" cy="2529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8. </a:t>
          </a:r>
          <a:r>
            <a:rPr lang="es-MX" sz="3200" kern="1200" dirty="0" smtClean="0"/>
            <a:t>El programa, como experimento humano al parecer les sirvió a los autores para lo siguiente: </a:t>
          </a:r>
          <a:endParaRPr lang="es-ES" sz="3200" kern="1200" dirty="0"/>
        </a:p>
      </dsp:txBody>
      <dsp:txXfrm>
        <a:off x="1081" y="499581"/>
        <a:ext cx="4216581" cy="2529949"/>
      </dsp:txXfrm>
    </dsp:sp>
    <dsp:sp modelId="{F54F0479-B044-4FA6-AB20-6882FC9C5F15}">
      <dsp:nvSpPr>
        <dsp:cNvPr id="0" name=""/>
        <dsp:cNvSpPr/>
      </dsp:nvSpPr>
      <dsp:spPr>
        <a:xfrm>
          <a:off x="4639321" y="499581"/>
          <a:ext cx="4216581" cy="2529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8.1 </a:t>
          </a:r>
          <a:r>
            <a:rPr lang="es-MX" sz="2900" kern="1200" dirty="0" smtClean="0"/>
            <a:t>Obtener una base de datos respecto a costos y a efectividad (medición de impactos).</a:t>
          </a:r>
          <a:endParaRPr lang="es-ES" sz="2900" kern="1200" dirty="0"/>
        </a:p>
      </dsp:txBody>
      <dsp:txXfrm>
        <a:off x="4639321" y="499581"/>
        <a:ext cx="4216581" cy="2529949"/>
      </dsp:txXfrm>
    </dsp:sp>
    <dsp:sp modelId="{AD0B14CF-DC08-482A-AE7F-E2BD46AFBF4B}">
      <dsp:nvSpPr>
        <dsp:cNvPr id="0" name=""/>
        <dsp:cNvSpPr/>
      </dsp:nvSpPr>
      <dsp:spPr>
        <a:xfrm>
          <a:off x="2320201" y="3451189"/>
          <a:ext cx="4216581" cy="2529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8.2 </a:t>
          </a:r>
          <a:r>
            <a:rPr lang="es-MX" sz="2900" kern="1200" dirty="0" smtClean="0"/>
            <a:t>Demostrar que el ACE es superior al método Costo-Beneficio, para medir “impactos” en proyectos de éste tipo.</a:t>
          </a:r>
          <a:endParaRPr lang="es-ES" sz="2900" kern="1200" dirty="0"/>
        </a:p>
      </dsp:txBody>
      <dsp:txXfrm>
        <a:off x="2320201" y="3451189"/>
        <a:ext cx="4216581" cy="2529949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FB98B-A144-4370-84A0-A907EA3193CB}">
      <dsp:nvSpPr>
        <dsp:cNvPr id="0" name=""/>
        <dsp:cNvSpPr/>
      </dsp:nvSpPr>
      <dsp:spPr>
        <a:xfrm>
          <a:off x="3204972" y="0"/>
          <a:ext cx="3188662" cy="318914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55779-7D68-468F-A3A0-752179C7A639}">
      <dsp:nvSpPr>
        <dsp:cNvPr id="0" name=""/>
        <dsp:cNvSpPr/>
      </dsp:nvSpPr>
      <dsp:spPr>
        <a:xfrm>
          <a:off x="3398735" y="381677"/>
          <a:ext cx="2793951" cy="1562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Un programa de éste tipo aplicado sólo al medio rural induce a la segregación, </a:t>
          </a:r>
          <a:endParaRPr lang="es-ES" sz="2400" kern="1200" dirty="0"/>
        </a:p>
      </dsp:txBody>
      <dsp:txXfrm>
        <a:off x="3398735" y="381677"/>
        <a:ext cx="2793951" cy="1562537"/>
      </dsp:txXfrm>
    </dsp:sp>
    <dsp:sp modelId="{EDBF2BC2-F400-40EE-89CE-523078DCE607}">
      <dsp:nvSpPr>
        <dsp:cNvPr id="0" name=""/>
        <dsp:cNvSpPr/>
      </dsp:nvSpPr>
      <dsp:spPr>
        <a:xfrm>
          <a:off x="2319332" y="1832401"/>
          <a:ext cx="3188662" cy="318914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C33FE-3DE6-4C8C-964F-B6ED8C8D01A3}">
      <dsp:nvSpPr>
        <dsp:cNvPr id="0" name=""/>
        <dsp:cNvSpPr/>
      </dsp:nvSpPr>
      <dsp:spPr>
        <a:xfrm>
          <a:off x="2592285" y="2714676"/>
          <a:ext cx="1771878" cy="88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Modificar los criterios de selección de los niños cuidando a</a:t>
          </a:r>
          <a:endParaRPr lang="es-ES" sz="2000" kern="1200" dirty="0"/>
        </a:p>
      </dsp:txBody>
      <dsp:txXfrm>
        <a:off x="2592285" y="2714676"/>
        <a:ext cx="1771878" cy="885727"/>
      </dsp:txXfrm>
    </dsp:sp>
    <dsp:sp modelId="{080CAB25-4FC5-4B24-A935-F1C5E790E092}">
      <dsp:nvSpPr>
        <dsp:cNvPr id="0" name=""/>
        <dsp:cNvSpPr/>
      </dsp:nvSpPr>
      <dsp:spPr>
        <a:xfrm>
          <a:off x="3431921" y="3884082"/>
          <a:ext cx="2739555" cy="274065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B70AB-17B3-45E8-BE1F-54B3C752159B}">
      <dsp:nvSpPr>
        <dsp:cNvPr id="0" name=""/>
        <dsp:cNvSpPr/>
      </dsp:nvSpPr>
      <dsp:spPr>
        <a:xfrm>
          <a:off x="3479126" y="4840032"/>
          <a:ext cx="2641551" cy="88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no traer consigo la “ruptura del tejido social” entre comunidades.</a:t>
          </a:r>
          <a:endParaRPr lang="es-ES" sz="2800" kern="1200" dirty="0"/>
        </a:p>
      </dsp:txBody>
      <dsp:txXfrm>
        <a:off x="3479126" y="4840032"/>
        <a:ext cx="2641551" cy="885727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77466-D9E8-4353-B785-BB3B8F8BAF11}">
      <dsp:nvSpPr>
        <dsp:cNvPr id="0" name=""/>
        <dsp:cNvSpPr/>
      </dsp:nvSpPr>
      <dsp:spPr>
        <a:xfrm>
          <a:off x="1969955" y="14609"/>
          <a:ext cx="4536501" cy="352908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En la era de la globalización de los mercados, al parecer los programas instrumentados por los </a:t>
          </a:r>
          <a:r>
            <a:rPr lang="es-MX" sz="2200" kern="1200" dirty="0" smtClean="0"/>
            <a:t>gobiernos</a:t>
          </a:r>
          <a:endParaRPr lang="es-ES" sz="2200" kern="1200" dirty="0"/>
        </a:p>
      </dsp:txBody>
      <dsp:txXfrm>
        <a:off x="3104080" y="14609"/>
        <a:ext cx="2268251" cy="2911491"/>
      </dsp:txXfrm>
    </dsp:sp>
    <dsp:sp modelId="{C4177B18-16A8-4BAF-9FA1-2A5BD6297631}">
      <dsp:nvSpPr>
        <dsp:cNvPr id="0" name=""/>
        <dsp:cNvSpPr/>
      </dsp:nvSpPr>
      <dsp:spPr>
        <a:xfrm rot="7200000">
          <a:off x="4020763" y="2743155"/>
          <a:ext cx="4177323" cy="397929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y </a:t>
          </a:r>
          <a:r>
            <a:rPr lang="es-MX" sz="2200" kern="1200" dirty="0" smtClean="0"/>
            <a:t>apoyados por algunos Organismos Internacionales, están mostrando una nueva manera de represión </a:t>
          </a:r>
          <a:r>
            <a:rPr lang="es-MX" sz="2200" kern="1200" dirty="0" smtClean="0"/>
            <a:t>delicada</a:t>
          </a:r>
          <a:endParaRPr lang="es-ES" sz="2200" kern="1200" dirty="0"/>
        </a:p>
      </dsp:txBody>
      <dsp:txXfrm rot="-5400000">
        <a:off x="4769507" y="3862564"/>
        <a:ext cx="3282915" cy="2088661"/>
      </dsp:txXfrm>
    </dsp:sp>
    <dsp:sp modelId="{5E3B7EC0-10EB-4DB1-8642-CD8174A4FB98}">
      <dsp:nvSpPr>
        <dsp:cNvPr id="0" name=""/>
        <dsp:cNvSpPr/>
      </dsp:nvSpPr>
      <dsp:spPr>
        <a:xfrm rot="14400000">
          <a:off x="647480" y="2621186"/>
          <a:ext cx="3992245" cy="404140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En otro país como Chile, programas de éste tipo son una manera de dar a conocer la “Cultura del sector público”.</a:t>
          </a:r>
          <a:endParaRPr lang="es-ES" sz="2400" kern="1200" dirty="0"/>
        </a:p>
      </dsp:txBody>
      <dsp:txXfrm rot="5400000">
        <a:off x="669701" y="3818487"/>
        <a:ext cx="3342762" cy="1996123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FEA7D-6108-409E-B5E0-5BF358E854D0}">
      <dsp:nvSpPr>
        <dsp:cNvPr id="0" name=""/>
        <dsp:cNvSpPr/>
      </dsp:nvSpPr>
      <dsp:spPr>
        <a:xfrm rot="5400000">
          <a:off x="-335554" y="337471"/>
          <a:ext cx="2237029" cy="15659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 rot="-5400000">
        <a:off x="1" y="784876"/>
        <a:ext cx="1565920" cy="671109"/>
      </dsp:txXfrm>
    </dsp:sp>
    <dsp:sp modelId="{0FF8BA9A-82BE-4D36-9E59-9875B6DD84C3}">
      <dsp:nvSpPr>
        <dsp:cNvPr id="0" name=""/>
        <dsp:cNvSpPr/>
      </dsp:nvSpPr>
      <dsp:spPr>
        <a:xfrm rot="5400000">
          <a:off x="4340401" y="-2772563"/>
          <a:ext cx="1454069" cy="70030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000" kern="1200" dirty="0" smtClean="0"/>
            <a:t>A partir de las condiciones políticas y socioeconómicas que reflejan cada vez más las desigualdades en la sociedad</a:t>
          </a:r>
          <a:r>
            <a:rPr lang="es-MX" sz="3000" kern="1200" dirty="0" smtClean="0"/>
            <a:t>,</a:t>
          </a:r>
          <a:r>
            <a:rPr lang="es-ES" sz="3000" kern="1200" dirty="0" smtClean="0"/>
            <a:t> </a:t>
          </a:r>
          <a:endParaRPr lang="es-ES" sz="3000" kern="1200" dirty="0"/>
        </a:p>
      </dsp:txBody>
      <dsp:txXfrm rot="-5400000">
        <a:off x="1565920" y="72900"/>
        <a:ext cx="6932049" cy="1312105"/>
      </dsp:txXfrm>
    </dsp:sp>
    <dsp:sp modelId="{2014B590-6C2B-4394-BBDA-F3C98FE057F0}">
      <dsp:nvSpPr>
        <dsp:cNvPr id="0" name=""/>
        <dsp:cNvSpPr/>
      </dsp:nvSpPr>
      <dsp:spPr>
        <a:xfrm rot="5400000">
          <a:off x="-335554" y="2385391"/>
          <a:ext cx="2237029" cy="15659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400" kern="1200" dirty="0"/>
        </a:p>
      </dsp:txBody>
      <dsp:txXfrm rot="-5400000">
        <a:off x="1" y="2832796"/>
        <a:ext cx="1565920" cy="671109"/>
      </dsp:txXfrm>
    </dsp:sp>
    <dsp:sp modelId="{CCF0795C-C00D-4D12-AC2D-B6B5CC9E50A5}">
      <dsp:nvSpPr>
        <dsp:cNvPr id="0" name=""/>
        <dsp:cNvSpPr/>
      </dsp:nvSpPr>
      <dsp:spPr>
        <a:xfrm rot="5400000">
          <a:off x="4340401" y="-724643"/>
          <a:ext cx="1454069" cy="70030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000" kern="1200" dirty="0" smtClean="0"/>
            <a:t> </a:t>
          </a:r>
          <a:r>
            <a:rPr lang="es-MX" sz="3000" kern="1200" dirty="0" smtClean="0"/>
            <a:t>las contradicciones han dado paso a los movimientos sociales</a:t>
          </a:r>
          <a:endParaRPr lang="es-ES" sz="3000" kern="1200" dirty="0"/>
        </a:p>
      </dsp:txBody>
      <dsp:txXfrm rot="-5400000">
        <a:off x="1565920" y="2120820"/>
        <a:ext cx="6932049" cy="1312105"/>
      </dsp:txXfrm>
    </dsp:sp>
    <dsp:sp modelId="{0618D5E8-E528-42E2-9274-28BB79964DB5}">
      <dsp:nvSpPr>
        <dsp:cNvPr id="0" name=""/>
        <dsp:cNvSpPr/>
      </dsp:nvSpPr>
      <dsp:spPr>
        <a:xfrm rot="5400000">
          <a:off x="-335554" y="4433311"/>
          <a:ext cx="2237029" cy="15659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400" kern="1200" dirty="0"/>
        </a:p>
      </dsp:txBody>
      <dsp:txXfrm rot="-5400000">
        <a:off x="1" y="4880716"/>
        <a:ext cx="1565920" cy="671109"/>
      </dsp:txXfrm>
    </dsp:sp>
    <dsp:sp modelId="{7CF4B7D8-D921-4AA8-8FC9-4B65B27D2C48}">
      <dsp:nvSpPr>
        <dsp:cNvPr id="0" name=""/>
        <dsp:cNvSpPr/>
      </dsp:nvSpPr>
      <dsp:spPr>
        <a:xfrm rot="5400000">
          <a:off x="4340401" y="1323276"/>
          <a:ext cx="1454069" cy="70030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000" kern="1200" dirty="0" smtClean="0"/>
            <a:t>enfatizando que la política social es un factor primordial para salir del círculo vicioso de la pobreza.</a:t>
          </a:r>
          <a:endParaRPr lang="es-ES" sz="3000" kern="1200" dirty="0"/>
        </a:p>
      </dsp:txBody>
      <dsp:txXfrm rot="-5400000">
        <a:off x="1565920" y="4168739"/>
        <a:ext cx="6932049" cy="1312105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39F2-8B68-4BEE-B969-E751624A9766}">
      <dsp:nvSpPr>
        <dsp:cNvPr id="0" name=""/>
        <dsp:cNvSpPr/>
      </dsp:nvSpPr>
      <dsp:spPr>
        <a:xfrm>
          <a:off x="7664" y="115919"/>
          <a:ext cx="7841207" cy="1968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Por ende los diagnósticos que sustentan la política social de casa país, suelen estar acompañados de programas pilotos y/o proyectos </a:t>
          </a:r>
          <a:endParaRPr lang="es-ES" sz="2900" kern="1200" dirty="0"/>
        </a:p>
      </dsp:txBody>
      <dsp:txXfrm>
        <a:off x="65319" y="173574"/>
        <a:ext cx="7725897" cy="1853166"/>
      </dsp:txXfrm>
    </dsp:sp>
    <dsp:sp modelId="{C45C9269-E888-473A-BA25-58AAF817A97D}">
      <dsp:nvSpPr>
        <dsp:cNvPr id="0" name=""/>
        <dsp:cNvSpPr/>
      </dsp:nvSpPr>
      <dsp:spPr>
        <a:xfrm>
          <a:off x="3832" y="2112105"/>
          <a:ext cx="7841207" cy="1968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muestras para rescatar a grupos de población que en el futuro coadyuvarán a los procesos productivos (como capital humano) primordiales, </a:t>
          </a:r>
          <a:endParaRPr lang="es-ES" sz="2900" kern="1200" dirty="0"/>
        </a:p>
      </dsp:txBody>
      <dsp:txXfrm>
        <a:off x="61487" y="2169760"/>
        <a:ext cx="7725897" cy="1853166"/>
      </dsp:txXfrm>
    </dsp:sp>
    <dsp:sp modelId="{033460CA-6BB9-4825-8BE5-4C1B7A054708}">
      <dsp:nvSpPr>
        <dsp:cNvPr id="0" name=""/>
        <dsp:cNvSpPr/>
      </dsp:nvSpPr>
      <dsp:spPr>
        <a:xfrm>
          <a:off x="3832" y="4220298"/>
          <a:ext cx="7841207" cy="1968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más no la totalidad de la población.</a:t>
          </a:r>
          <a:endParaRPr lang="es-ES" sz="2900" kern="1200" dirty="0"/>
        </a:p>
      </dsp:txBody>
      <dsp:txXfrm>
        <a:off x="61487" y="4277953"/>
        <a:ext cx="7725897" cy="1853166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F80A4-AA8F-4EB3-9563-499EC6D9A564}">
      <dsp:nvSpPr>
        <dsp:cNvPr id="0" name=""/>
        <dsp:cNvSpPr/>
      </dsp:nvSpPr>
      <dsp:spPr>
        <a:xfrm>
          <a:off x="72019" y="0"/>
          <a:ext cx="6408712" cy="640871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5A42D-705E-4027-BBD1-56BC999FC227}">
      <dsp:nvSpPr>
        <dsp:cNvPr id="0" name=""/>
        <dsp:cNvSpPr/>
      </dsp:nvSpPr>
      <dsp:spPr>
        <a:xfrm>
          <a:off x="2568426" y="644313"/>
          <a:ext cx="5508630" cy="15170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La pobreza y el crecimiento de la población se retroalimentan en una espiral sin fin, pero sólo en apariencia para justificar un </a:t>
          </a:r>
          <a:endParaRPr lang="es-ES" sz="2400" kern="1200" dirty="0"/>
        </a:p>
      </dsp:txBody>
      <dsp:txXfrm>
        <a:off x="2642483" y="718370"/>
        <a:ext cx="5360516" cy="1368948"/>
      </dsp:txXfrm>
    </dsp:sp>
    <dsp:sp modelId="{06F00EB1-3478-4DEF-9A4B-D2BD2A3B3D83}">
      <dsp:nvSpPr>
        <dsp:cNvPr id="0" name=""/>
        <dsp:cNvSpPr/>
      </dsp:nvSpPr>
      <dsp:spPr>
        <a:xfrm>
          <a:off x="2160232" y="2351008"/>
          <a:ext cx="5989265" cy="15170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problema a sin solución; en vez de considerar que constituye una unidad de contrarios prevista para garantizar los patrones parciales</a:t>
          </a:r>
          <a:endParaRPr lang="es-ES" sz="2400" kern="1200" dirty="0"/>
        </a:p>
      </dsp:txBody>
      <dsp:txXfrm>
        <a:off x="2234289" y="2425065"/>
        <a:ext cx="5841151" cy="1368948"/>
      </dsp:txXfrm>
    </dsp:sp>
    <dsp:sp modelId="{0767C667-9D32-4943-8683-3B215F6ED273}">
      <dsp:nvSpPr>
        <dsp:cNvPr id="0" name=""/>
        <dsp:cNvSpPr/>
      </dsp:nvSpPr>
      <dsp:spPr>
        <a:xfrm>
          <a:off x="3239910" y="4057703"/>
          <a:ext cx="4165662" cy="15170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de acumulación de la Economía de Mercado.</a:t>
          </a:r>
          <a:endParaRPr lang="es-ES" sz="3000" kern="1200" dirty="0"/>
        </a:p>
      </dsp:txBody>
      <dsp:txXfrm>
        <a:off x="3313967" y="4131760"/>
        <a:ext cx="4017548" cy="1368948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BDD41-9835-40A4-848D-3ACB7455F712}">
      <dsp:nvSpPr>
        <dsp:cNvPr id="0" name=""/>
        <dsp:cNvSpPr/>
      </dsp:nvSpPr>
      <dsp:spPr>
        <a:xfrm rot="5400000">
          <a:off x="533215" y="2149963"/>
          <a:ext cx="1602614" cy="266671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87B33-1B26-4694-84ED-880FFB99281A}">
      <dsp:nvSpPr>
        <dsp:cNvPr id="0" name=""/>
        <dsp:cNvSpPr/>
      </dsp:nvSpPr>
      <dsp:spPr>
        <a:xfrm>
          <a:off x="265699" y="2946736"/>
          <a:ext cx="2407524" cy="2110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Intelectualmente no es tan necesario analizar nuevas teoría, </a:t>
          </a:r>
          <a:endParaRPr lang="es-ES" sz="2800" kern="1200" dirty="0"/>
        </a:p>
      </dsp:txBody>
      <dsp:txXfrm>
        <a:off x="265699" y="2946736"/>
        <a:ext cx="2407524" cy="2110336"/>
      </dsp:txXfrm>
    </dsp:sp>
    <dsp:sp modelId="{DE94D8A8-20B4-4FF2-ABB4-493C23A624FD}">
      <dsp:nvSpPr>
        <dsp:cNvPr id="0" name=""/>
        <dsp:cNvSpPr/>
      </dsp:nvSpPr>
      <dsp:spPr>
        <a:xfrm>
          <a:off x="2218974" y="1953637"/>
          <a:ext cx="454249" cy="45424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54D8F-634F-4E4C-B278-E483FE48AB21}">
      <dsp:nvSpPr>
        <dsp:cNvPr id="0" name=""/>
        <dsp:cNvSpPr/>
      </dsp:nvSpPr>
      <dsp:spPr>
        <a:xfrm rot="5400000">
          <a:off x="3480496" y="1420656"/>
          <a:ext cx="1602614" cy="266671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34678-5EDF-41CF-8A41-26DFB6F993D8}">
      <dsp:nvSpPr>
        <dsp:cNvPr id="0" name=""/>
        <dsp:cNvSpPr/>
      </dsp:nvSpPr>
      <dsp:spPr>
        <a:xfrm>
          <a:off x="3212980" y="2217429"/>
          <a:ext cx="2407524" cy="2110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lo que se requiere ya es revisar los paradigmas existentes y visualizar las añejas formas de observar al mundo.</a:t>
          </a:r>
          <a:endParaRPr lang="es-ES" sz="2800" kern="1200" dirty="0"/>
        </a:p>
      </dsp:txBody>
      <dsp:txXfrm>
        <a:off x="3212980" y="2217429"/>
        <a:ext cx="2407524" cy="2110336"/>
      </dsp:txXfrm>
    </dsp:sp>
    <dsp:sp modelId="{8A1D1B8D-31F5-4644-A5E7-541A2A58924B}">
      <dsp:nvSpPr>
        <dsp:cNvPr id="0" name=""/>
        <dsp:cNvSpPr/>
      </dsp:nvSpPr>
      <dsp:spPr>
        <a:xfrm>
          <a:off x="5166255" y="1224329"/>
          <a:ext cx="454249" cy="45424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FFFB9-9DD4-4C05-91D7-1E5A23A704E8}">
      <dsp:nvSpPr>
        <dsp:cNvPr id="0" name=""/>
        <dsp:cNvSpPr/>
      </dsp:nvSpPr>
      <dsp:spPr>
        <a:xfrm rot="5400000">
          <a:off x="6427777" y="691348"/>
          <a:ext cx="1602614" cy="266671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2856C-0711-4E27-87C0-493ADB9A9802}">
      <dsp:nvSpPr>
        <dsp:cNvPr id="0" name=""/>
        <dsp:cNvSpPr/>
      </dsp:nvSpPr>
      <dsp:spPr>
        <a:xfrm>
          <a:off x="6160261" y="1488121"/>
          <a:ext cx="2407524" cy="2110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No es conveniente seguir utilizando el lenguaje económico de un enfoque y aplicar en la realidad otro más lucrativo. </a:t>
          </a:r>
          <a:endParaRPr lang="es-ES" sz="2800" kern="1200" dirty="0"/>
        </a:p>
      </dsp:txBody>
      <dsp:txXfrm>
        <a:off x="6160261" y="1488121"/>
        <a:ext cx="2407524" cy="2110336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29A4E-5183-427D-A23F-8623AEA0C0EC}">
      <dsp:nvSpPr>
        <dsp:cNvPr id="0" name=""/>
        <dsp:cNvSpPr/>
      </dsp:nvSpPr>
      <dsp:spPr>
        <a:xfrm>
          <a:off x="229724" y="0"/>
          <a:ext cx="6624736" cy="662473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1AF0F-5465-4A13-AAA1-F0B82D6A38CE}">
      <dsp:nvSpPr>
        <dsp:cNvPr id="0" name=""/>
        <dsp:cNvSpPr/>
      </dsp:nvSpPr>
      <dsp:spPr>
        <a:xfrm>
          <a:off x="2022973" y="398426"/>
          <a:ext cx="6336695" cy="10364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Para ésta olvidando al “monstruo dormido” que representa la sociedad y que siempre despierta no cuando le hace falta educación,</a:t>
          </a:r>
          <a:endParaRPr lang="es-ES" sz="2000" kern="1200" dirty="0"/>
        </a:p>
      </dsp:txBody>
      <dsp:txXfrm>
        <a:off x="2073566" y="449019"/>
        <a:ext cx="6235509" cy="935222"/>
      </dsp:txXfrm>
    </dsp:sp>
    <dsp:sp modelId="{ECC615ED-4444-4845-8643-073E1C869CBC}">
      <dsp:nvSpPr>
        <dsp:cNvPr id="0" name=""/>
        <dsp:cNvSpPr/>
      </dsp:nvSpPr>
      <dsp:spPr>
        <a:xfrm>
          <a:off x="1008030" y="1539315"/>
          <a:ext cx="7735482" cy="11621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sino </a:t>
          </a:r>
          <a:r>
            <a:rPr lang="es-MX" sz="3600" kern="1200" dirty="0" smtClean="0"/>
            <a:t>cuando tiene hambre. </a:t>
          </a:r>
          <a:endParaRPr lang="es-ES" sz="3600" kern="1200" dirty="0"/>
        </a:p>
      </dsp:txBody>
      <dsp:txXfrm>
        <a:off x="1064763" y="1596048"/>
        <a:ext cx="7622016" cy="1048721"/>
      </dsp:txXfrm>
    </dsp:sp>
    <dsp:sp modelId="{0DB0714D-CABC-4DED-8E5F-7E3DAB6C3CCA}">
      <dsp:nvSpPr>
        <dsp:cNvPr id="0" name=""/>
        <dsp:cNvSpPr/>
      </dsp:nvSpPr>
      <dsp:spPr>
        <a:xfrm>
          <a:off x="1954549" y="2806004"/>
          <a:ext cx="6473542" cy="10364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Esto nos lleva a reflexionar que ya no importa cuán nutrido o desnutrido esté, </a:t>
          </a:r>
          <a:endParaRPr lang="es-ES" sz="2400" kern="1200" dirty="0"/>
        </a:p>
      </dsp:txBody>
      <dsp:txXfrm>
        <a:off x="2005142" y="2856597"/>
        <a:ext cx="6372356" cy="935222"/>
      </dsp:txXfrm>
    </dsp:sp>
    <dsp:sp modelId="{2B066943-0BB8-4831-9B06-57B89C5683FE}">
      <dsp:nvSpPr>
        <dsp:cNvPr id="0" name=""/>
        <dsp:cNvSpPr/>
      </dsp:nvSpPr>
      <dsp:spPr>
        <a:xfrm>
          <a:off x="2880313" y="4288867"/>
          <a:ext cx="4622015" cy="15411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smtClean="0"/>
            <a:t>sino bien es un asunto de sobrevivencia.</a:t>
          </a:r>
          <a:endParaRPr lang="es-ES" sz="3200" kern="1200" dirty="0"/>
        </a:p>
      </dsp:txBody>
      <dsp:txXfrm>
        <a:off x="2955544" y="4364098"/>
        <a:ext cx="4471553" cy="1390646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3FA98-6847-45E1-B1A4-8EEF38B729F6}">
      <dsp:nvSpPr>
        <dsp:cNvPr id="0" name=""/>
        <dsp:cNvSpPr/>
      </dsp:nvSpPr>
      <dsp:spPr>
        <a:xfrm>
          <a:off x="0" y="783368"/>
          <a:ext cx="7992888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B1107E-5D00-4AC8-8865-F991D3B374F8}">
      <dsp:nvSpPr>
        <dsp:cNvPr id="0" name=""/>
        <dsp:cNvSpPr/>
      </dsp:nvSpPr>
      <dsp:spPr>
        <a:xfrm>
          <a:off x="399644" y="324199"/>
          <a:ext cx="5847077" cy="147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La política social por ende no puede seguir “a la bomba de tiempo de mano en mano” a programas o proyectos “de contención y selección” </a:t>
          </a:r>
          <a:endParaRPr lang="es-ES" sz="2400" kern="1200" dirty="0"/>
        </a:p>
      </dsp:txBody>
      <dsp:txXfrm>
        <a:off x="471696" y="396251"/>
        <a:ext cx="5702973" cy="1331896"/>
      </dsp:txXfrm>
    </dsp:sp>
    <dsp:sp modelId="{6312640E-6887-41A7-85E3-BB7F81236910}">
      <dsp:nvSpPr>
        <dsp:cNvPr id="0" name=""/>
        <dsp:cNvSpPr/>
      </dsp:nvSpPr>
      <dsp:spPr>
        <a:xfrm>
          <a:off x="0" y="3051368"/>
          <a:ext cx="7992888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B71B3-F894-4018-8C58-81F7AC7D6715}">
      <dsp:nvSpPr>
        <dsp:cNvPr id="0" name=""/>
        <dsp:cNvSpPr/>
      </dsp:nvSpPr>
      <dsp:spPr>
        <a:xfrm>
          <a:off x="399644" y="2313368"/>
          <a:ext cx="7287235" cy="147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pues los marginados de éstos impactos reflejarán la realidad de un mundo ya no dividido</a:t>
          </a:r>
          <a:endParaRPr lang="es-ES" sz="2800" kern="1200" dirty="0"/>
        </a:p>
      </dsp:txBody>
      <dsp:txXfrm>
        <a:off x="471696" y="2385420"/>
        <a:ext cx="7143131" cy="1331896"/>
      </dsp:txXfrm>
    </dsp:sp>
    <dsp:sp modelId="{7990D28A-DFF3-460A-A331-3A8573B44EA2}">
      <dsp:nvSpPr>
        <dsp:cNvPr id="0" name=""/>
        <dsp:cNvSpPr/>
      </dsp:nvSpPr>
      <dsp:spPr>
        <a:xfrm>
          <a:off x="0" y="5319368"/>
          <a:ext cx="7992888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8AC4B-F7DA-4C8A-8076-EBE96484DFEF}">
      <dsp:nvSpPr>
        <dsp:cNvPr id="0" name=""/>
        <dsp:cNvSpPr/>
      </dsp:nvSpPr>
      <dsp:spPr>
        <a:xfrm>
          <a:off x="393399" y="4581367"/>
          <a:ext cx="7598669" cy="147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las cuales utilizan el desarrollo de las tecnologías de punta en sí y para sí, cuyo objetivo final es y será siempre, mantener un status quo y su tasa de ganancia.</a:t>
          </a:r>
          <a:endParaRPr lang="es-ES" sz="2800" kern="1200" dirty="0"/>
        </a:p>
      </dsp:txBody>
      <dsp:txXfrm>
        <a:off x="465451" y="4653419"/>
        <a:ext cx="7454565" cy="1331896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DE555-E238-4494-8D03-14B957D0C7C7}">
      <dsp:nvSpPr>
        <dsp:cNvPr id="0" name=""/>
        <dsp:cNvSpPr/>
      </dsp:nvSpPr>
      <dsp:spPr>
        <a:xfrm>
          <a:off x="3763050" y="384734"/>
          <a:ext cx="3718379" cy="1959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1</a:t>
          </a:r>
          <a:r>
            <a:rPr lang="es-ES" sz="2000" kern="1200" dirty="0" smtClean="0"/>
            <a:t>.</a:t>
          </a:r>
          <a:r>
            <a:rPr lang="es-MX" sz="2000" kern="1200" dirty="0" smtClean="0"/>
            <a:t>México, debe considerar esta experiencia a fin de evitar se ejecute un proyecto o programa parecido a éste empleando una </a:t>
          </a:r>
          <a:r>
            <a:rPr lang="es-MX" sz="2000" kern="1200" dirty="0" smtClean="0"/>
            <a:t>metodología</a:t>
          </a:r>
          <a:endParaRPr lang="es-ES" sz="2000" kern="1200" dirty="0"/>
        </a:p>
      </dsp:txBody>
      <dsp:txXfrm>
        <a:off x="3763050" y="384734"/>
        <a:ext cx="3718379" cy="1959827"/>
      </dsp:txXfrm>
    </dsp:sp>
    <dsp:sp modelId="{47D9382E-546B-44FF-ABFA-D4EB7C47339B}">
      <dsp:nvSpPr>
        <dsp:cNvPr id="0" name=""/>
        <dsp:cNvSpPr/>
      </dsp:nvSpPr>
      <dsp:spPr>
        <a:xfrm>
          <a:off x="2223424" y="-719"/>
          <a:ext cx="4633440" cy="4633440"/>
        </a:xfrm>
        <a:prstGeom prst="circularArrow">
          <a:avLst>
            <a:gd name="adj1" fmla="val 8248"/>
            <a:gd name="adj2" fmla="val 576078"/>
            <a:gd name="adj3" fmla="val 1244107"/>
            <a:gd name="adj4" fmla="val 51603"/>
            <a:gd name="adj5" fmla="val 96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A439-C578-4AB3-B6E1-C4113A9C037E}">
      <dsp:nvSpPr>
        <dsp:cNvPr id="0" name=""/>
        <dsp:cNvSpPr/>
      </dsp:nvSpPr>
      <dsp:spPr>
        <a:xfrm>
          <a:off x="2332269" y="3238794"/>
          <a:ext cx="3284356" cy="1959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2</a:t>
          </a:r>
          <a:r>
            <a:rPr lang="es-ES" sz="2800" kern="1200" dirty="0" smtClean="0"/>
            <a:t>. </a:t>
          </a:r>
          <a:r>
            <a:rPr lang="es-MX" sz="2800" kern="1200" dirty="0" smtClean="0"/>
            <a:t>Transformar la metodología de la focalización por otra de proyección social </a:t>
          </a:r>
          <a:endParaRPr lang="es-ES" sz="2800" kern="1200" dirty="0"/>
        </a:p>
      </dsp:txBody>
      <dsp:txXfrm>
        <a:off x="2332269" y="3238794"/>
        <a:ext cx="3284356" cy="1959827"/>
      </dsp:txXfrm>
    </dsp:sp>
    <dsp:sp modelId="{DFA04C61-9D4C-41E6-BB9E-85370BCCF67E}">
      <dsp:nvSpPr>
        <dsp:cNvPr id="0" name=""/>
        <dsp:cNvSpPr/>
      </dsp:nvSpPr>
      <dsp:spPr>
        <a:xfrm>
          <a:off x="1422314" y="-320841"/>
          <a:ext cx="4633440" cy="4633440"/>
        </a:xfrm>
        <a:prstGeom prst="circularArrow">
          <a:avLst>
            <a:gd name="adj1" fmla="val 8248"/>
            <a:gd name="adj2" fmla="val 576078"/>
            <a:gd name="adj3" fmla="val 9373217"/>
            <a:gd name="adj4" fmla="val 8260561"/>
            <a:gd name="adj5" fmla="val 96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6E367-7E3C-4D38-94F1-3F215E06FE5A}">
      <dsp:nvSpPr>
        <dsp:cNvPr id="0" name=""/>
        <dsp:cNvSpPr/>
      </dsp:nvSpPr>
      <dsp:spPr>
        <a:xfrm>
          <a:off x="896083" y="502104"/>
          <a:ext cx="2334252" cy="1959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que </a:t>
          </a:r>
          <a:r>
            <a:rPr lang="es-MX" sz="2400" kern="1200" dirty="0" smtClean="0"/>
            <a:t>no segregue a la comunidad donde se ha aplicado.</a:t>
          </a:r>
          <a:endParaRPr lang="es-ES" sz="2400" kern="1200" dirty="0"/>
        </a:p>
      </dsp:txBody>
      <dsp:txXfrm>
        <a:off x="896083" y="502104"/>
        <a:ext cx="2334252" cy="1959827"/>
      </dsp:txXfrm>
    </dsp:sp>
    <dsp:sp modelId="{20800A82-71B6-4A59-85C1-AB2F6EC15FC3}">
      <dsp:nvSpPr>
        <dsp:cNvPr id="0" name=""/>
        <dsp:cNvSpPr/>
      </dsp:nvSpPr>
      <dsp:spPr>
        <a:xfrm>
          <a:off x="1149446" y="-264096"/>
          <a:ext cx="4633440" cy="4633440"/>
        </a:xfrm>
        <a:prstGeom prst="circularArrow">
          <a:avLst>
            <a:gd name="adj1" fmla="val 8248"/>
            <a:gd name="adj2" fmla="val 576078"/>
            <a:gd name="adj3" fmla="val 16048300"/>
            <a:gd name="adj4" fmla="val 15129483"/>
            <a:gd name="adj5" fmla="val 96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93B91-AAFA-47EC-9F9E-FE4BABE8ADFF}">
      <dsp:nvSpPr>
        <dsp:cNvPr id="0" name=""/>
        <dsp:cNvSpPr/>
      </dsp:nvSpPr>
      <dsp:spPr>
        <a:xfrm rot="5400000">
          <a:off x="503217" y="1171408"/>
          <a:ext cx="1507759" cy="250887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941B0-F998-4DF1-B3CA-E6C69CC97C27}">
      <dsp:nvSpPr>
        <dsp:cNvPr id="0" name=""/>
        <dsp:cNvSpPr/>
      </dsp:nvSpPr>
      <dsp:spPr>
        <a:xfrm>
          <a:off x="251534" y="1959983"/>
          <a:ext cx="2265028" cy="198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 el aspecto nutricional, reforzar la alimentación del niño compensando sus diferencias y tratando de crear hábitos de alimentación más racionales</a:t>
          </a:r>
          <a:r>
            <a:rPr lang="es-ES" sz="2000" kern="1200" dirty="0" smtClean="0"/>
            <a:t>.</a:t>
          </a:r>
          <a:endParaRPr lang="es-ES" sz="2000" kern="1200" dirty="0"/>
        </a:p>
      </dsp:txBody>
      <dsp:txXfrm>
        <a:off x="251534" y="1959983"/>
        <a:ext cx="2265028" cy="1985430"/>
      </dsp:txXfrm>
    </dsp:sp>
    <dsp:sp modelId="{1D092746-AC37-439B-A2CD-54BAD5EEE55F}">
      <dsp:nvSpPr>
        <dsp:cNvPr id="0" name=""/>
        <dsp:cNvSpPr/>
      </dsp:nvSpPr>
      <dsp:spPr>
        <a:xfrm>
          <a:off x="2089199" y="1167903"/>
          <a:ext cx="427363" cy="42736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BC692-8FA6-4379-A7E4-B05CCFC0DA90}">
      <dsp:nvSpPr>
        <dsp:cNvPr id="0" name=""/>
        <dsp:cNvSpPr/>
      </dsp:nvSpPr>
      <dsp:spPr>
        <a:xfrm rot="5400000">
          <a:off x="3276054" y="451327"/>
          <a:ext cx="1507759" cy="250887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1FFE6-F0C1-4164-B72A-6BDB828DDF56}">
      <dsp:nvSpPr>
        <dsp:cNvPr id="0" name=""/>
        <dsp:cNvSpPr/>
      </dsp:nvSpPr>
      <dsp:spPr>
        <a:xfrm>
          <a:off x="3024372" y="1239910"/>
          <a:ext cx="2265028" cy="198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En el aspecto educativo, elevar el rendimiento escolar y disminuir los índices de deserción, ausentismo y desgranamiento escolar. </a:t>
          </a:r>
          <a:r>
            <a:rPr lang="es-ES" sz="2400" kern="1200" dirty="0" smtClean="0"/>
            <a:t> </a:t>
          </a:r>
          <a:endParaRPr lang="es-ES" sz="2400" kern="1200" dirty="0"/>
        </a:p>
      </dsp:txBody>
      <dsp:txXfrm>
        <a:off x="3024372" y="1239910"/>
        <a:ext cx="2265028" cy="1985430"/>
      </dsp:txXfrm>
    </dsp:sp>
    <dsp:sp modelId="{CB7785C8-CBC7-43E5-867D-281929820D98}">
      <dsp:nvSpPr>
        <dsp:cNvPr id="0" name=""/>
        <dsp:cNvSpPr/>
      </dsp:nvSpPr>
      <dsp:spPr>
        <a:xfrm>
          <a:off x="4862036" y="375818"/>
          <a:ext cx="427363" cy="42736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03213-A964-483E-94A5-A35C81931022}">
      <dsp:nvSpPr>
        <dsp:cNvPr id="0" name=""/>
        <dsp:cNvSpPr/>
      </dsp:nvSpPr>
      <dsp:spPr>
        <a:xfrm rot="5400000">
          <a:off x="6048891" y="-340748"/>
          <a:ext cx="1507759" cy="250887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17180-A0F6-4D12-8BC4-177D63B1556F}">
      <dsp:nvSpPr>
        <dsp:cNvPr id="0" name=""/>
        <dsp:cNvSpPr/>
      </dsp:nvSpPr>
      <dsp:spPr>
        <a:xfrm>
          <a:off x="5797209" y="447827"/>
          <a:ext cx="2265028" cy="1985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 el aspecto promocional, incentivar la participación de la población, procurando fortalecer, o crear, las organizaciones comunitarias y realizar las acciones de promoción de la comunidad. (P)</a:t>
          </a:r>
          <a:endParaRPr lang="es-ES" sz="2000" kern="1200" dirty="0"/>
        </a:p>
      </dsp:txBody>
      <dsp:txXfrm>
        <a:off x="5797209" y="447827"/>
        <a:ext cx="2265028" cy="1985430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72B8-A7B4-428B-A3BF-0FF97044E239}">
      <dsp:nvSpPr>
        <dsp:cNvPr id="0" name=""/>
        <dsp:cNvSpPr/>
      </dsp:nvSpPr>
      <dsp:spPr>
        <a:xfrm>
          <a:off x="3550734" y="1722632"/>
          <a:ext cx="7852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85211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922944" y="1764269"/>
        <a:ext cx="40790" cy="8166"/>
      </dsp:txXfrm>
    </dsp:sp>
    <dsp:sp modelId="{41095BCA-9E15-4027-908A-35847DA95330}">
      <dsp:nvSpPr>
        <dsp:cNvPr id="0" name=""/>
        <dsp:cNvSpPr/>
      </dsp:nvSpPr>
      <dsp:spPr>
        <a:xfrm>
          <a:off x="5529" y="704251"/>
          <a:ext cx="3547005" cy="2128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3</a:t>
          </a:r>
          <a:r>
            <a:rPr lang="es-ES" sz="2400" kern="1200" dirty="0" smtClean="0"/>
            <a:t>. </a:t>
          </a:r>
          <a:r>
            <a:rPr lang="es-MX" sz="2400" kern="1200" dirty="0" smtClean="0"/>
            <a:t>Dar a conocer en México, el criterio de evaluación social, de proyectos denominado: </a:t>
          </a:r>
          <a:endParaRPr lang="es-ES" sz="2400" kern="1200" dirty="0"/>
        </a:p>
      </dsp:txBody>
      <dsp:txXfrm>
        <a:off x="5529" y="704251"/>
        <a:ext cx="3547005" cy="2128203"/>
      </dsp:txXfrm>
    </dsp:sp>
    <dsp:sp modelId="{B1652236-BF87-4923-AA05-598FA58EFB85}">
      <dsp:nvSpPr>
        <dsp:cNvPr id="0" name=""/>
        <dsp:cNvSpPr/>
      </dsp:nvSpPr>
      <dsp:spPr>
        <a:xfrm>
          <a:off x="1779031" y="2830654"/>
          <a:ext cx="4362816" cy="785211"/>
        </a:xfrm>
        <a:custGeom>
          <a:avLst/>
          <a:gdLst/>
          <a:ahLst/>
          <a:cxnLst/>
          <a:rect l="0" t="0" r="0" b="0"/>
          <a:pathLst>
            <a:path>
              <a:moveTo>
                <a:pt x="4362816" y="0"/>
              </a:moveTo>
              <a:lnTo>
                <a:pt x="4362816" y="409705"/>
              </a:lnTo>
              <a:lnTo>
                <a:pt x="0" y="409705"/>
              </a:lnTo>
              <a:lnTo>
                <a:pt x="0" y="78521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849479" y="3219176"/>
        <a:ext cx="221921" cy="8166"/>
      </dsp:txXfrm>
    </dsp:sp>
    <dsp:sp modelId="{F0B53E6B-7E6F-4790-9ACC-542255A9C8A6}">
      <dsp:nvSpPr>
        <dsp:cNvPr id="0" name=""/>
        <dsp:cNvSpPr/>
      </dsp:nvSpPr>
      <dsp:spPr>
        <a:xfrm>
          <a:off x="4368345" y="704251"/>
          <a:ext cx="3547005" cy="2128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Análisis Costo-Efectividad (ACE)</a:t>
          </a:r>
          <a:endParaRPr lang="es-ES" sz="3200" kern="1200" dirty="0"/>
        </a:p>
      </dsp:txBody>
      <dsp:txXfrm>
        <a:off x="4368345" y="704251"/>
        <a:ext cx="3547005" cy="2128203"/>
      </dsp:txXfrm>
    </dsp:sp>
    <dsp:sp modelId="{DF9B642A-4C51-45E0-A3B5-89C4C35C6F83}">
      <dsp:nvSpPr>
        <dsp:cNvPr id="0" name=""/>
        <dsp:cNvSpPr/>
      </dsp:nvSpPr>
      <dsp:spPr>
        <a:xfrm>
          <a:off x="3550734" y="4666647"/>
          <a:ext cx="7852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85211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922944" y="4708284"/>
        <a:ext cx="40790" cy="8166"/>
      </dsp:txXfrm>
    </dsp:sp>
    <dsp:sp modelId="{40B6CFB4-AA6C-4AD6-9F42-A8FC3FDAC777}">
      <dsp:nvSpPr>
        <dsp:cNvPr id="0" name=""/>
        <dsp:cNvSpPr/>
      </dsp:nvSpPr>
      <dsp:spPr>
        <a:xfrm>
          <a:off x="5529" y="3648265"/>
          <a:ext cx="3547005" cy="2128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4.</a:t>
          </a:r>
          <a:r>
            <a:rPr lang="es-ES" sz="2400" kern="1200" dirty="0" smtClean="0"/>
            <a:t> </a:t>
          </a:r>
          <a:r>
            <a:rPr lang="es-MX" sz="2400" kern="1200" dirty="0" smtClean="0"/>
            <a:t>Enseñar el ACE, en las Facultades de Economía de cualquier Universidad, </a:t>
          </a:r>
          <a:endParaRPr lang="es-ES" sz="2400" kern="1200" dirty="0"/>
        </a:p>
      </dsp:txBody>
      <dsp:txXfrm>
        <a:off x="5529" y="3648265"/>
        <a:ext cx="3547005" cy="2128203"/>
      </dsp:txXfrm>
    </dsp:sp>
    <dsp:sp modelId="{6A3961CD-8803-440D-BC19-350D52ECCDC0}">
      <dsp:nvSpPr>
        <dsp:cNvPr id="0" name=""/>
        <dsp:cNvSpPr/>
      </dsp:nvSpPr>
      <dsp:spPr>
        <a:xfrm>
          <a:off x="4368345" y="3648265"/>
          <a:ext cx="3547005" cy="2128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en contraposición al criterio Costo Beneficio, utilizado para medir eficiencia, pero no impactos en la sociedad.</a:t>
          </a:r>
          <a:endParaRPr lang="es-ES" sz="2400" kern="1200" dirty="0"/>
        </a:p>
      </dsp:txBody>
      <dsp:txXfrm>
        <a:off x="4368345" y="3648265"/>
        <a:ext cx="3547005" cy="21282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6A63D-79DF-4823-B12F-29FE316D899B}">
      <dsp:nvSpPr>
        <dsp:cNvPr id="0" name=""/>
        <dsp:cNvSpPr/>
      </dsp:nvSpPr>
      <dsp:spPr>
        <a:xfrm rot="5400000">
          <a:off x="3502435" y="-823109"/>
          <a:ext cx="1957486" cy="360526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El establecimiento de Comedores Escolares es el instrumento de utiliza el PPSN </a:t>
          </a:r>
          <a:endParaRPr lang="es-ES" sz="2000" kern="1200" dirty="0"/>
        </a:p>
      </dsp:txBody>
      <dsp:txXfrm rot="-5400000">
        <a:off x="3279423" y="327029"/>
        <a:ext cx="2403510" cy="1304990"/>
      </dsp:txXfrm>
    </dsp:sp>
    <dsp:sp modelId="{CE0D16F5-5EB2-407D-A1DA-BD16777F0B9C}">
      <dsp:nvSpPr>
        <dsp:cNvPr id="0" name=""/>
        <dsp:cNvSpPr/>
      </dsp:nvSpPr>
      <dsp:spPr>
        <a:xfrm>
          <a:off x="5262040" y="471811"/>
          <a:ext cx="1888691" cy="1015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832A9-D882-482D-8245-E27349559C43}">
      <dsp:nvSpPr>
        <dsp:cNvPr id="0" name=""/>
        <dsp:cNvSpPr/>
      </dsp:nvSpPr>
      <dsp:spPr>
        <a:xfrm rot="5400000">
          <a:off x="1836555" y="477366"/>
          <a:ext cx="1473195" cy="10043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211743" y="449386"/>
        <a:ext cx="722818" cy="1060277"/>
      </dsp:txXfrm>
    </dsp:sp>
    <dsp:sp modelId="{75C17F47-0871-423B-B41F-3F3A08AA578A}">
      <dsp:nvSpPr>
        <dsp:cNvPr id="0" name=""/>
        <dsp:cNvSpPr/>
      </dsp:nvSpPr>
      <dsp:spPr>
        <a:xfrm rot="5400000">
          <a:off x="2306885" y="805235"/>
          <a:ext cx="2133679" cy="357910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Uno de esos comedores será utilizado como ejemplo de aplicación de las </a:t>
          </a:r>
          <a:r>
            <a:rPr lang="es-ES" sz="2000" kern="1200" dirty="0" smtClean="0"/>
            <a:t>metodologías</a:t>
          </a:r>
          <a:endParaRPr lang="es-ES" sz="2000" kern="1200" dirty="0"/>
        </a:p>
      </dsp:txBody>
      <dsp:txXfrm rot="-5400000">
        <a:off x="2180691" y="1883559"/>
        <a:ext cx="2386068" cy="1422453"/>
      </dsp:txXfrm>
    </dsp:sp>
    <dsp:sp modelId="{48FADFC6-F380-48EA-9E81-EE4000FAFFA4}">
      <dsp:nvSpPr>
        <dsp:cNvPr id="0" name=""/>
        <dsp:cNvSpPr/>
      </dsp:nvSpPr>
      <dsp:spPr>
        <a:xfrm>
          <a:off x="1058180" y="2261506"/>
          <a:ext cx="1827765" cy="1015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4FEC0-DC41-4C85-A2F5-753F00FECEB0}">
      <dsp:nvSpPr>
        <dsp:cNvPr id="0" name=""/>
        <dsp:cNvSpPr/>
      </dsp:nvSpPr>
      <dsp:spPr>
        <a:xfrm rot="5400000">
          <a:off x="5258394" y="1853966"/>
          <a:ext cx="1692375" cy="147236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5597842" y="2007690"/>
        <a:ext cx="1013478" cy="1164919"/>
      </dsp:txXfrm>
    </dsp:sp>
    <dsp:sp modelId="{39A0918B-5E1A-4F6E-AE5E-9F3F9A5245D4}">
      <dsp:nvSpPr>
        <dsp:cNvPr id="0" name=""/>
        <dsp:cNvSpPr/>
      </dsp:nvSpPr>
      <dsp:spPr>
        <a:xfrm rot="5400000">
          <a:off x="4121347" y="2483945"/>
          <a:ext cx="2051446" cy="338136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Entre las varias alternativas de operación del comedor escolar, se escogerá una, </a:t>
          </a:r>
          <a:endParaRPr lang="es-ES" sz="2000" kern="1200" dirty="0"/>
        </a:p>
      </dsp:txBody>
      <dsp:txXfrm rot="-5400000">
        <a:off x="4019949" y="3490812"/>
        <a:ext cx="2254242" cy="1367630"/>
      </dsp:txXfrm>
    </dsp:sp>
    <dsp:sp modelId="{347EDF2E-0238-4927-9DD5-9888D48EB630}">
      <dsp:nvSpPr>
        <dsp:cNvPr id="0" name=""/>
        <dsp:cNvSpPr/>
      </dsp:nvSpPr>
      <dsp:spPr>
        <a:xfrm>
          <a:off x="5262040" y="4098182"/>
          <a:ext cx="1888691" cy="1015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38BA7-3D89-4DAD-AF20-20219AE40D11}">
      <dsp:nvSpPr>
        <dsp:cNvPr id="0" name=""/>
        <dsp:cNvSpPr/>
      </dsp:nvSpPr>
      <dsp:spPr>
        <a:xfrm rot="5400000">
          <a:off x="1955300" y="3744290"/>
          <a:ext cx="1692375" cy="147236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294748" y="3898014"/>
        <a:ext cx="1013478" cy="11649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E2C98-ACA0-4691-A583-E2F4AB86674E}">
      <dsp:nvSpPr>
        <dsp:cNvPr id="0" name=""/>
        <dsp:cNvSpPr/>
      </dsp:nvSpPr>
      <dsp:spPr>
        <a:xfrm>
          <a:off x="1893808" y="885539"/>
          <a:ext cx="3125464" cy="31254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4DCE0-F131-4604-91F0-43075C94AFBC}">
      <dsp:nvSpPr>
        <dsp:cNvPr id="0" name=""/>
        <dsp:cNvSpPr/>
      </dsp:nvSpPr>
      <dsp:spPr>
        <a:xfrm>
          <a:off x="1007799" y="288037"/>
          <a:ext cx="5256892" cy="432046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El PPSN aplica una política focalizada. En este proyecto la población objetivo son 440 alumnos que asisten a la escuela, todos los cuales se encuentran dentro del grupo beneficiado por el PPSN</a:t>
          </a:r>
          <a:endParaRPr lang="es-ES" sz="2800" kern="1200" dirty="0"/>
        </a:p>
      </dsp:txBody>
      <dsp:txXfrm>
        <a:off x="1759186" y="905247"/>
        <a:ext cx="3755245" cy="3086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diagrams.loki3.com/VaryingWidthList+Icon">
  <dgm:title val="Lista de ancho variable"/>
  <dgm:desc val="Se usa para destacar elementos con diferentes importancias. Adecuado para grandes cantidades de texto de nivel 1. El ancho de cada forma se determina de forma independiente según su texto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Texto convergente"/>
  <dgm:desc val="Se usa para mostrar varios pasos o partes que se fusionan en un conjunto. Se limita a una forma de Nivel 1 con texto y a un máximo de cinco formas de Nivel 2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+Icon">
  <dgm:title val="Lista de ancho variable"/>
  <dgm:desc val="Se usa para destacar elementos con diferentes importancias. Adecuado para grandes cantidades de texto de nivel 1. El ancho de cada forma se determina de forma independiente según su texto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diagrams.loki3.com/VaryingWidthList+Icon">
  <dgm:title val="Lista de ancho variable"/>
  <dgm:desc val="Se usa para destacar elementos con diferentes importancias. Adecuado para grandes cantidades de texto de nivel 1. El ancho de cada forma se determina de forma independiente según su texto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diagrams.loki3.com/VaryingWidthList+Icon">
  <dgm:title val="Lista de ancho variable"/>
  <dgm:desc val="Se usa para destacar elementos con diferentes importancias. Adecuado para grandes cantidades de texto de nivel 1. El ancho de cada forma se determina de forma independiente según su texto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Proceso de círculos"/>
  <dgm:desc val="Se usa para mostrar pasos secuenciales en un proceso. Se limita a once formas de Nivel 1 con un número ilimitado de formas de Nivel 2. Funciona mejor con poco texto. No aparece texto sin utilizar, pero queda disponible si cambia entre diseño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Proceso de círculos"/>
  <dgm:desc val="Se usa para mostrar pasos secuenciales en un proceso. Se limita a once formas de Nivel 1 con un número ilimitado de formas de Nivel 2. Funciona mejor con poco texto. No aparece texto sin utilizar, pero queda disponible si cambia entre diseño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1CFCE-090C-4A46-8DDE-1A1F5720EEA4}" type="datetimeFigureOut">
              <a:rPr lang="es-ES" smtClean="0"/>
              <a:t>08/12/2013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0A7D3-D1DC-494D-9C78-E4215A213A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52204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75E72-A176-4222-BFFB-8BF4D05DFDB2}" type="datetimeFigureOut">
              <a:rPr lang="es-ES" smtClean="0"/>
              <a:t>08/12/2013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6DED2-9AF8-4B8E-A268-C79341A66C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735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6DED2-9AF8-4B8E-A268-C79341A66C18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10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6DED2-9AF8-4B8E-A268-C79341A66C18}" type="slidenum">
              <a:rPr lang="es-ES" smtClean="0"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67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4DB1118-0FAB-465F-BA21-AC565DCDD45D}" type="datetime1">
              <a:rPr lang="es-ES" smtClean="0"/>
              <a:t>08/12/2013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5924-F05C-4E9A-9513-2FDA0C448E2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E81DF-3F13-4C58-B5E5-55CF0541EF0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Tm="1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4DB1118-0FAB-465F-BA21-AC565DCDD45D}" type="datetime1">
              <a:rPr lang="es-ES" smtClean="0"/>
              <a:t>08/12/2013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16CF-5F7E-461A-BFCB-9F606F1291D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E493-DAF7-4A78-979D-57D13C9C048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84CF6-767F-47E5-A203-A48C1146DE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D8072-2D19-4F97-AC93-4591D6F3D964}" type="datetime1">
              <a:rPr lang="es-ES" smtClean="0"/>
              <a:t>08/12/2013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6DC6-8628-4E41-8B84-E858088B4699}" type="datetime1">
              <a:rPr lang="es-ES" smtClean="0"/>
              <a:t>08/12/2013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8DCC-E1F5-42AE-B78A-09EE19ED4120}" type="datetime1">
              <a:rPr lang="es-ES" smtClean="0"/>
              <a:t>08/12/2013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94F-467B-4EA1-B7D1-DD5DBB5ADB90}" type="datetime1">
              <a:rPr lang="es-ES" smtClean="0"/>
              <a:t>08/12/2013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99516CF-5F7E-461A-BFCB-9F606F1291DC}" type="datetime1">
              <a:rPr lang="es-ES" smtClean="0"/>
              <a:t>08/12/2013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s-ES" smtClean="0"/>
              <a:t>Dr. Jaime Zurita Campos</a:t>
            </a:r>
            <a:endParaRPr lang="es-ES"/>
          </a:p>
        </p:txBody>
      </p:sp>
    </p:spTree>
  </p:cSld>
  <p:clrMapOvr>
    <a:masterClrMapping/>
  </p:clrMapOvr>
  <p:transition spd="med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E7A6-7AD9-4517-9202-34B0B88EAB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5924-F05C-4E9A-9513-2FDA0C448E2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E81DF-3F13-4C58-B5E5-55CF0541EF0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DB1118-0FAB-465F-BA21-AC565DCDD45D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16CF-5F7E-461A-BFCB-9F606F1291D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E493-DAF7-4A78-979D-57D13C9C048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84CF6-767F-47E5-A203-A48C1146DE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D8072-2D19-4F97-AC93-4591D6F3D964}" type="datetime1">
              <a:rPr lang="es-ES" smtClean="0"/>
              <a:t>08/12/2013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6DC6-8628-4E41-8B84-E858088B4699}" type="datetime1">
              <a:rPr lang="es-ES" smtClean="0"/>
              <a:t>08/12/2013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8DCC-E1F5-42AE-B78A-09EE19ED4120}" type="datetime1">
              <a:rPr lang="es-ES" smtClean="0"/>
              <a:t>08/12/2013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C1FE493-DAF7-4A78-979D-57D13C9C048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94F-467B-4EA1-B7D1-DD5DBB5ADB9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E7A6-7AD9-4517-9202-34B0B88EAB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5924-F05C-4E9A-9513-2FDA0C448E2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E81DF-3F13-4C58-B5E5-55CF0541EF0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4DB1118-0FAB-465F-BA21-AC565DCDD45D}" type="datetime1">
              <a:rPr lang="es-ES" smtClean="0"/>
              <a:t>08/12/2013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99516CF-5F7E-461A-BFCB-9F606F1291D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C1FE493-DAF7-4A78-979D-57D13C9C048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AD84CF6-767F-47E5-A203-A48C1146DE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B1D8072-2D19-4F97-AC93-4591D6F3D964}" type="datetime1">
              <a:rPr lang="es-ES" smtClean="0"/>
              <a:t>08/12/2013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6DC6-8628-4E41-8B84-E858088B4699}" type="datetime1">
              <a:rPr lang="es-ES" smtClean="0"/>
              <a:t>08/12/2013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84CF6-767F-47E5-A203-A48C1146DE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spd="med" advTm="1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CAA8DCC-E1F5-42AE-B78A-09EE19ED4120}" type="datetime1">
              <a:rPr lang="es-ES" smtClean="0"/>
              <a:t>08/12/2013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D28F94F-467B-4EA1-B7D1-DD5DBB5ADB9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B61E7A6-7AD9-4517-9202-34B0B88EAB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5924-F05C-4E9A-9513-2FDA0C448E2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E81DF-3F13-4C58-B5E5-55CF0541EF0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1118-0FAB-465F-BA21-AC565DCDD45D}" type="datetime1">
              <a:rPr lang="es-ES" smtClean="0"/>
              <a:t>08/12/2013</a:t>
            </a:fld>
            <a:endParaRPr lang="es-ES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16CF-5F7E-461A-BFCB-9F606F1291DC}" type="datetime1">
              <a:rPr lang="es-ES" smtClean="0"/>
              <a:t>08/12/2013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E493-DAF7-4A78-979D-57D13C9C0485}" type="datetime1">
              <a:rPr lang="es-ES" smtClean="0"/>
              <a:t>08/12/2013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84CF6-767F-47E5-A203-A48C1146DEB0}" type="datetime1">
              <a:rPr lang="es-ES" smtClean="0"/>
              <a:t>08/12/2013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D8072-2D19-4F97-AC93-4591D6F3D964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D8072-2D19-4F97-AC93-4591D6F3D964}" type="datetime1">
              <a:rPr lang="es-ES" smtClean="0"/>
              <a:t>08/12/2013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med" advTm="1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6DC6-8628-4E41-8B84-E858088B4699}" type="datetime1">
              <a:rPr lang="es-ES" smtClean="0"/>
              <a:t>08/12/2013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8DCC-E1F5-42AE-B78A-09EE19ED4120}" type="datetime1">
              <a:rPr lang="es-ES" smtClean="0"/>
              <a:t>08/12/2013</a:t>
            </a:fld>
            <a:endParaRPr lang="es-ES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94F-467B-4EA1-B7D1-DD5DBB5ADB90}" type="datetime1">
              <a:rPr lang="es-ES" smtClean="0"/>
              <a:t>08/12/2013</a:t>
            </a:fld>
            <a:endParaRPr lang="es-ES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E7A6-7AD9-4517-9202-34B0B88EABB0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5924-F05C-4E9A-9513-2FDA0C448E2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E81DF-3F13-4C58-B5E5-55CF0541EF0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Rectángulo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Rectángulo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Rectángulo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Rectángulo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Rectángulo redondeado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Rectángulo redondeado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4DB1118-0FAB-465F-BA21-AC565DCDD45D}" type="datetime1">
              <a:rPr lang="es-ES" smtClean="0"/>
              <a:t>08/12/2013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16CF-5F7E-461A-BFCB-9F606F1291D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E493-DAF7-4A78-979D-57D13C9C048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84CF6-767F-47E5-A203-A48C1146DE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FDB6DC6-8628-4E41-8B84-E858088B4699}" type="datetime1">
              <a:rPr lang="es-ES" smtClean="0"/>
              <a:t>08/12/2013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s-ES" smtClean="0"/>
              <a:t>Dr. Jaime Zurita Campos</a:t>
            </a:r>
            <a:endParaRPr lang="es-ES"/>
          </a:p>
        </p:txBody>
      </p:sp>
    </p:spTree>
  </p:cSld>
  <p:clrMapOvr>
    <a:masterClrMapping/>
  </p:clrMapOvr>
  <p:transition spd="med" advTm="1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B1D8072-2D19-4F97-AC93-4591D6F3D964}" type="datetime1">
              <a:rPr lang="es-ES" smtClean="0"/>
              <a:t>08/12/2013</a:t>
            </a:fld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s-ES" smtClean="0"/>
              <a:t>Dr. Jaime Zurita Campos</a:t>
            </a:r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FDB6DC6-8628-4E41-8B84-E858088B4699}" type="datetime1">
              <a:rPr lang="es-ES" smtClean="0"/>
              <a:t>08/12/2013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8DCC-E1F5-42AE-B78A-09EE19ED4120}" type="datetime1">
              <a:rPr lang="es-ES" smtClean="0"/>
              <a:t>08/12/2013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94F-467B-4EA1-B7D1-DD5DBB5ADB9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E7A6-7AD9-4517-9202-34B0B88EAB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5924-F05C-4E9A-9513-2FDA0C448E2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E81DF-3F13-4C58-B5E5-55CF0541EF0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1118-0FAB-465F-BA21-AC565DCDD45D}" type="datetime1">
              <a:rPr lang="es-ES" smtClean="0"/>
              <a:t>08/12/2013</a:t>
            </a:fld>
            <a:endParaRPr lang="es-E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16CF-5F7E-461A-BFCB-9F606F1291D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E493-DAF7-4A78-979D-57D13C9C048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8DCC-E1F5-42AE-B78A-09EE19ED4120}" type="datetime1">
              <a:rPr lang="es-ES" smtClean="0"/>
              <a:t>08/12/2013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 advTm="1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84CF6-767F-47E5-A203-A48C1146DE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D8072-2D19-4F97-AC93-4591D6F3D964}" type="datetime1">
              <a:rPr lang="es-ES" smtClean="0"/>
              <a:t>08/12/2013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6DC6-8628-4E41-8B84-E858088B4699}" type="datetime1">
              <a:rPr lang="es-ES" smtClean="0"/>
              <a:t>08/12/2013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8DCC-E1F5-42AE-B78A-09EE19ED4120}" type="datetime1">
              <a:rPr lang="es-ES" smtClean="0"/>
              <a:t>08/12/2013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94F-467B-4EA1-B7D1-DD5DBB5ADB9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E7A6-7AD9-4517-9202-34B0B88EABB0}" type="datetime1">
              <a:rPr lang="es-ES" smtClean="0"/>
              <a:t>08/12/2013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5924-F05C-4E9A-9513-2FDA0C448E2C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E81DF-3F13-4C58-B5E5-55CF0541EF05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28F94F-467B-4EA1-B7D1-DD5DBB5ADB90}" type="datetime1">
              <a:rPr lang="es-ES" smtClean="0"/>
              <a:t>08/12/2013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s-ES" smtClean="0"/>
              <a:t>Dr. Jaime Zurita Campos</a:t>
            </a:r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61E7A6-7AD9-4517-9202-34B0B88EABB0}" type="datetime1">
              <a:rPr lang="es-ES" smtClean="0"/>
              <a:t>08/12/2013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s-ES" smtClean="0"/>
              <a:t>Dr. Jaime Zurita Campos</a:t>
            </a:r>
            <a:endParaRPr lang="es-ES"/>
          </a:p>
        </p:txBody>
      </p:sp>
    </p:spTree>
  </p:cSld>
  <p:clrMapOvr>
    <a:masterClrMapping/>
  </p:clrMapOvr>
  <p:transition spd="med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5F38B28-5DD3-469C-881C-D65816C9C8C3}" type="datetime1">
              <a:rPr lang="es-ES" smtClean="0"/>
              <a:t>08/12/2013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Tm="1000">
    <p:fade/>
  </p:transition>
  <p:hf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5F38B28-5DD3-469C-881C-D65816C9C8C3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F38B28-5DD3-469C-881C-D65816C9C8C3}" type="datetime1">
              <a:rPr lang="es-ES" smtClean="0"/>
              <a:t>08/12/2013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5F38B28-5DD3-469C-881C-D65816C9C8C3}" type="datetime1">
              <a:rPr lang="es-ES" smtClean="0"/>
              <a:t>08/12/2013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F38B28-5DD3-469C-881C-D65816C9C8C3}" type="datetime1">
              <a:rPr lang="es-ES" smtClean="0"/>
              <a:t>08/12/2013</a:t>
            </a:fld>
            <a:endParaRPr lang="es-ES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Rectángulo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Rectángulo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Rectángulo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Rectángulo redondeado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Rectángulo redondeado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Rectángulo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Rectángulo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Rectángulo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Rectángulo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Rectángulo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5F38B28-5DD3-469C-881C-D65816C9C8C3}" type="datetime1">
              <a:rPr lang="es-ES" smtClean="0"/>
              <a:t>08/12/2013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5F38B28-5DD3-469C-881C-D65816C9C8C3}" type="datetime1">
              <a:rPr lang="es-ES" smtClean="0"/>
              <a:t>08/12/2013</a:t>
            </a:fld>
            <a:endParaRPr lang="es-E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9B9975-2F7A-4F8A-887C-3ADAC4CA1EE3}" type="slidenum">
              <a:rPr lang="es-ES" smtClean="0"/>
              <a:t>‹Nº›</a:t>
            </a:fld>
            <a:endParaRPr lang="es-E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2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4.gi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7.gi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29.gi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5.xml"/><Relationship Id="rId11" Type="http://schemas.openxmlformats.org/officeDocument/2006/relationships/image" Target="../media/image33.gif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20.xml"/><Relationship Id="rId12" Type="http://schemas.openxmlformats.org/officeDocument/2006/relationships/image" Target="../media/image37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7.xml"/><Relationship Id="rId11" Type="http://schemas.openxmlformats.org/officeDocument/2006/relationships/image" Target="../media/image36.gif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8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diagramLayout" Target="../diagrams/layout19.xml"/><Relationship Id="rId7" Type="http://schemas.openxmlformats.org/officeDocument/2006/relationships/image" Target="../media/image41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11" Type="http://schemas.openxmlformats.org/officeDocument/2006/relationships/image" Target="../media/image44.jpeg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45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47.jpe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48.gif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4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5.xml"/><Relationship Id="rId11" Type="http://schemas.openxmlformats.org/officeDocument/2006/relationships/image" Target="../media/image49.jpeg"/><Relationship Id="rId5" Type="http://schemas.openxmlformats.org/officeDocument/2006/relationships/diagramColors" Target="../diagrams/colors25.xml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3" Type="http://schemas.openxmlformats.org/officeDocument/2006/relationships/diagramLayout" Target="../diagrams/layout26.xml"/><Relationship Id="rId7" Type="http://schemas.openxmlformats.org/officeDocument/2006/relationships/diagramData" Target="../diagrams/data31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Relationship Id="rId9" Type="http://schemas.openxmlformats.org/officeDocument/2006/relationships/diagramQuickStyle" Target="../diagrams/quickStyle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33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7.xml"/><Relationship Id="rId11" Type="http://schemas.openxmlformats.org/officeDocument/2006/relationships/image" Target="../media/image50.jpeg"/><Relationship Id="rId5" Type="http://schemas.openxmlformats.org/officeDocument/2006/relationships/diagramColors" Target="../diagrams/colors27.xml"/><Relationship Id="rId10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51.gif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52.gif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7" Type="http://schemas.openxmlformats.org/officeDocument/2006/relationships/image" Target="../media/image56.jpe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1.xml"/><Relationship Id="rId3" Type="http://schemas.openxmlformats.org/officeDocument/2006/relationships/diagramLayout" Target="../diagrams/layout31.xml"/><Relationship Id="rId7" Type="http://schemas.openxmlformats.org/officeDocument/2006/relationships/diagramData" Target="../diagrams/data38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31.xml"/><Relationship Id="rId11" Type="http://schemas.openxmlformats.org/officeDocument/2006/relationships/image" Target="../media/image57.gif"/><Relationship Id="rId5" Type="http://schemas.openxmlformats.org/officeDocument/2006/relationships/diagramColors" Target="../diagrams/colors31.xml"/><Relationship Id="rId10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diagramQuickStyle" Target="../diagrams/quickStyle3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32.xml"/><Relationship Id="rId7" Type="http://schemas.openxmlformats.org/officeDocument/2006/relationships/image" Target="../media/image58.gif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7" Type="http://schemas.openxmlformats.org/officeDocument/2006/relationships/image" Target="../media/image60.gif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7" Type="http://schemas.openxmlformats.org/officeDocument/2006/relationships/image" Target="../media/image61.jpe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63.jpe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7" Type="http://schemas.openxmlformats.org/officeDocument/2006/relationships/image" Target="../media/image64.gif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Layout" Target="../diagrams/layout38.xml"/><Relationship Id="rId7" Type="http://schemas.openxmlformats.org/officeDocument/2006/relationships/image" Target="../media/image65.jpeg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Layout" Target="../diagrams/layout39.xml"/><Relationship Id="rId7" Type="http://schemas.openxmlformats.org/officeDocument/2006/relationships/image" Target="../media/image67.gif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7" Type="http://schemas.openxmlformats.org/officeDocument/2006/relationships/image" Target="../media/image70.gif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7" Type="http://schemas.openxmlformats.org/officeDocument/2006/relationships/image" Target="../media/image71.jpe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7" Type="http://schemas.openxmlformats.org/officeDocument/2006/relationships/diagramData" Target="../diagrams/data50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7" Type="http://schemas.openxmlformats.org/officeDocument/2006/relationships/image" Target="../media/image73.gif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7" Type="http://schemas.openxmlformats.org/officeDocument/2006/relationships/image" Target="../media/image74.jpeg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diagramLayout" Target="../diagrams/layout45.xml"/><Relationship Id="rId7" Type="http://schemas.openxmlformats.org/officeDocument/2006/relationships/diagramData" Target="../diagrams/data54.xml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diagramLayout" Target="../diagrams/layout46.xml"/><Relationship Id="rId7" Type="http://schemas.openxmlformats.org/officeDocument/2006/relationships/diagramData" Target="../diagrams/data56.xml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7" Type="http://schemas.openxmlformats.org/officeDocument/2006/relationships/image" Target="../media/image79.jpeg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7" Type="http://schemas.openxmlformats.org/officeDocument/2006/relationships/image" Target="../media/image80.jpeg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diagramLayout" Target="../diagrams/layout49.xml"/><Relationship Id="rId7" Type="http://schemas.openxmlformats.org/officeDocument/2006/relationships/diagramData" Target="../diagrams/data60.xml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Layout" Target="../diagrams/layout50.xml"/><Relationship Id="rId7" Type="http://schemas.openxmlformats.org/officeDocument/2006/relationships/image" Target="../media/image83.jpeg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7" Type="http://schemas.openxmlformats.org/officeDocument/2006/relationships/image" Target="../media/image85.jpeg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diagramLayout" Target="../diagrams/layout52.xml"/><Relationship Id="rId7" Type="http://schemas.openxmlformats.org/officeDocument/2006/relationships/image" Target="../media/image87.gif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3.xml"/><Relationship Id="rId2" Type="http://schemas.openxmlformats.org/officeDocument/2006/relationships/diagramData" Target="../diagrams/data64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53.xml"/><Relationship Id="rId5" Type="http://schemas.openxmlformats.org/officeDocument/2006/relationships/diagramColors" Target="../diagrams/colors53.xml"/><Relationship Id="rId4" Type="http://schemas.openxmlformats.org/officeDocument/2006/relationships/diagramQuickStyle" Target="../diagrams/quickStyle5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4.xml"/><Relationship Id="rId7" Type="http://schemas.openxmlformats.org/officeDocument/2006/relationships/image" Target="../media/image89.jpeg"/><Relationship Id="rId2" Type="http://schemas.openxmlformats.org/officeDocument/2006/relationships/diagramData" Target="../diagrams/data65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54.xml"/><Relationship Id="rId5" Type="http://schemas.openxmlformats.org/officeDocument/2006/relationships/diagramColors" Target="../diagrams/colors54.xml"/><Relationship Id="rId4" Type="http://schemas.openxmlformats.org/officeDocument/2006/relationships/diagramQuickStyle" Target="../diagrams/quickStyle5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5.xml"/><Relationship Id="rId7" Type="http://schemas.openxmlformats.org/officeDocument/2006/relationships/image" Target="../media/image80.jpeg"/><Relationship Id="rId2" Type="http://schemas.openxmlformats.org/officeDocument/2006/relationships/diagramData" Target="../diagrams/data66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6.xml"/><Relationship Id="rId7" Type="http://schemas.openxmlformats.org/officeDocument/2006/relationships/image" Target="../media/image90.jpeg"/><Relationship Id="rId2" Type="http://schemas.openxmlformats.org/officeDocument/2006/relationships/diagramData" Target="../diagrams/data67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56.xml"/><Relationship Id="rId5" Type="http://schemas.openxmlformats.org/officeDocument/2006/relationships/diagramColors" Target="../diagrams/colors56.xml"/><Relationship Id="rId4" Type="http://schemas.openxmlformats.org/officeDocument/2006/relationships/diagramQuickStyle" Target="../diagrams/quickStyle5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7" Type="http://schemas.openxmlformats.org/officeDocument/2006/relationships/image" Target="../media/image91.gif"/><Relationship Id="rId2" Type="http://schemas.openxmlformats.org/officeDocument/2006/relationships/diagramData" Target="../diagrams/data68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8.xml"/><Relationship Id="rId7" Type="http://schemas.openxmlformats.org/officeDocument/2006/relationships/image" Target="../media/image92.jpeg"/><Relationship Id="rId2" Type="http://schemas.openxmlformats.org/officeDocument/2006/relationships/diagramData" Target="../diagrams/data69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58.xml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9.xml"/><Relationship Id="rId7" Type="http://schemas.openxmlformats.org/officeDocument/2006/relationships/image" Target="../media/image93.jpeg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59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0.xml"/><Relationship Id="rId7" Type="http://schemas.openxmlformats.org/officeDocument/2006/relationships/image" Target="../media/image94.gif"/><Relationship Id="rId2" Type="http://schemas.openxmlformats.org/officeDocument/2006/relationships/diagramData" Target="../diagrams/data7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60.xml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7" Type="http://schemas.openxmlformats.org/officeDocument/2006/relationships/image" Target="../media/image95.gif"/><Relationship Id="rId2" Type="http://schemas.openxmlformats.org/officeDocument/2006/relationships/diagramData" Target="../diagrams/data72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61.xml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diagramData" Target="../diagrams/data73.xml"/><Relationship Id="rId7" Type="http://schemas.microsoft.com/office/2007/relationships/diagramDrawing" Target="../diagrams/drawing6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6" Type="http://schemas.openxmlformats.org/officeDocument/2006/relationships/diagramColors" Target="../diagrams/colors62.xml"/><Relationship Id="rId5" Type="http://schemas.openxmlformats.org/officeDocument/2006/relationships/diagramQuickStyle" Target="../diagrams/quickStyle62.xml"/><Relationship Id="rId4" Type="http://schemas.openxmlformats.org/officeDocument/2006/relationships/diagramLayout" Target="../diagrams/layout62.xml"/><Relationship Id="rId9" Type="http://schemas.openxmlformats.org/officeDocument/2006/relationships/image" Target="../media/image97.gi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3.xml"/><Relationship Id="rId2" Type="http://schemas.openxmlformats.org/officeDocument/2006/relationships/diagramData" Target="../diagrams/data74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63.xml"/><Relationship Id="rId5" Type="http://schemas.openxmlformats.org/officeDocument/2006/relationships/diagramColors" Target="../diagrams/colors63.xml"/><Relationship Id="rId4" Type="http://schemas.openxmlformats.org/officeDocument/2006/relationships/diagramQuickStyle" Target="../diagrams/quickStyle6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4.xml"/><Relationship Id="rId7" Type="http://schemas.openxmlformats.org/officeDocument/2006/relationships/image" Target="../media/image99.png"/><Relationship Id="rId2" Type="http://schemas.openxmlformats.org/officeDocument/2006/relationships/diagramData" Target="../diagrams/data75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64.xml"/><Relationship Id="rId5" Type="http://schemas.openxmlformats.org/officeDocument/2006/relationships/diagramColors" Target="../diagrams/colors64.xml"/><Relationship Id="rId4" Type="http://schemas.openxmlformats.org/officeDocument/2006/relationships/diagramQuickStyle" Target="../diagrams/quickStyle6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5.xml"/><Relationship Id="rId7" Type="http://schemas.openxmlformats.org/officeDocument/2006/relationships/image" Target="../media/image100.jpeg"/><Relationship Id="rId2" Type="http://schemas.openxmlformats.org/officeDocument/2006/relationships/diagramData" Target="../diagrams/data76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65.xml"/><Relationship Id="rId5" Type="http://schemas.openxmlformats.org/officeDocument/2006/relationships/diagramColors" Target="../diagrams/colors65.xml"/><Relationship Id="rId4" Type="http://schemas.openxmlformats.org/officeDocument/2006/relationships/diagramQuickStyle" Target="../diagrams/quickStyle6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6.xml"/><Relationship Id="rId7" Type="http://schemas.openxmlformats.org/officeDocument/2006/relationships/image" Target="../media/image101.gif"/><Relationship Id="rId2" Type="http://schemas.openxmlformats.org/officeDocument/2006/relationships/diagramData" Target="../diagrams/data7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6.xml"/><Relationship Id="rId5" Type="http://schemas.openxmlformats.org/officeDocument/2006/relationships/diagramColors" Target="../diagrams/colors66.xml"/><Relationship Id="rId4" Type="http://schemas.openxmlformats.org/officeDocument/2006/relationships/diagramQuickStyle" Target="../diagrams/quickStyle6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7.xml"/><Relationship Id="rId7" Type="http://schemas.openxmlformats.org/officeDocument/2006/relationships/image" Target="../media/image102.jpeg"/><Relationship Id="rId2" Type="http://schemas.openxmlformats.org/officeDocument/2006/relationships/diagramData" Target="../diagrams/data7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7.xml"/><Relationship Id="rId5" Type="http://schemas.openxmlformats.org/officeDocument/2006/relationships/diagramColors" Target="../diagrams/colors67.xml"/><Relationship Id="rId4" Type="http://schemas.openxmlformats.org/officeDocument/2006/relationships/diagramQuickStyle" Target="../diagrams/quickStyle6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8.xml"/><Relationship Id="rId7" Type="http://schemas.openxmlformats.org/officeDocument/2006/relationships/image" Target="../media/image103.jpeg"/><Relationship Id="rId2" Type="http://schemas.openxmlformats.org/officeDocument/2006/relationships/diagramData" Target="../diagrams/data7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8.xml"/><Relationship Id="rId5" Type="http://schemas.openxmlformats.org/officeDocument/2006/relationships/diagramColors" Target="../diagrams/colors68.xml"/><Relationship Id="rId4" Type="http://schemas.openxmlformats.org/officeDocument/2006/relationships/diagramQuickStyle" Target="../diagrams/quickStyle6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9.xml"/><Relationship Id="rId7" Type="http://schemas.openxmlformats.org/officeDocument/2006/relationships/image" Target="../media/image104.jpeg"/><Relationship Id="rId2" Type="http://schemas.openxmlformats.org/officeDocument/2006/relationships/diagramData" Target="../diagrams/data8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9.xml"/><Relationship Id="rId5" Type="http://schemas.openxmlformats.org/officeDocument/2006/relationships/diagramColors" Target="../diagrams/colors69.xml"/><Relationship Id="rId4" Type="http://schemas.openxmlformats.org/officeDocument/2006/relationships/diagramQuickStyle" Target="../diagrams/quickStyle6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7" Type="http://schemas.openxmlformats.org/officeDocument/2006/relationships/image" Target="../media/image105.jpeg"/><Relationship Id="rId2" Type="http://schemas.openxmlformats.org/officeDocument/2006/relationships/diagramData" Target="../diagrams/data8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339752" y="560874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UNIVERSIDAD NACIONAL DE MÉXICO</a:t>
            </a:r>
            <a:br>
              <a:rPr lang="es-ES" sz="2400" dirty="0" smtClean="0"/>
            </a:br>
            <a:r>
              <a:rPr lang="es-ES" sz="2400" dirty="0" smtClean="0"/>
              <a:t>FACULTAD DE ECONOMÍA</a:t>
            </a:r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483768" y="2089879"/>
            <a:ext cx="6264696" cy="3139321"/>
          </a:xfrm>
          <a:prstGeom prst="rect">
            <a:avLst/>
          </a:prstGeom>
          <a:ln w="635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/>
              <a:t>CRÍTICA DE LA POLÍTICA SOCIAL ANTE LA DESNUTRICIÓN EN ARGENTINA</a:t>
            </a:r>
            <a:endParaRPr lang="es-ES" dirty="0"/>
          </a:p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AUTOR: </a:t>
            </a:r>
            <a:r>
              <a:rPr lang="es-ES" b="1" dirty="0" smtClean="0"/>
              <a:t>Dr</a:t>
            </a:r>
            <a:r>
              <a:rPr lang="es-ES" b="1" dirty="0"/>
              <a:t>. Jaime Zurita </a:t>
            </a:r>
            <a:r>
              <a:rPr lang="es-ES" b="1" dirty="0" smtClean="0"/>
              <a:t>Campos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ALUMNA:</a:t>
            </a:r>
            <a:br>
              <a:rPr lang="es-ES" b="1" dirty="0" smtClean="0"/>
            </a:br>
            <a:r>
              <a:rPr lang="es-ES" b="1" dirty="0" smtClean="0"/>
              <a:t>VALENCIA LONA VALERIA VALENTINA 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No. LISTA: 44</a:t>
            </a:r>
            <a:endParaRPr lang="es-ES" dirty="0"/>
          </a:p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2123728" y="608400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Ciudad Universitaria, a 5 de Diciembre de 2013.</a:t>
            </a:r>
            <a:endParaRPr lang="es-ES" dirty="0"/>
          </a:p>
        </p:txBody>
      </p:sp>
      <p:pic>
        <p:nvPicPr>
          <p:cNvPr id="1026" name="Picture 2" descr="http://www.matcuer.unam.mx/~LAISLA/imagenes/logoU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79605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data:image/jpeg;base64,/9j/4AAQSkZJRgABAQAAAQABAAD/2wCEAAkGBhQSERUUExQWFREVGBoZGBcYGBoYHxkcFx0dGhoZHhgiHScfHiAkHCAbHy8gIycqLCwsHB4yNTAqNiYrLSkBCQoKBQUFDQUFDSkYEhgpKSkpKSkpKSkpKSkpKSkpKSkpKSkpKSkpKSkpKSkpKSkpKSkpKSkpKSkpKSkpKSkpKf/AABEIAPQAzwMBIgACEQEDEQH/xAAcAAACAwEBAQEAAAAAAAAAAAAABwQFBgMIAgH/xABdEAACAQIEAwQCCgsNAQ4HAAABAgMEEQAFEiEGBzETIkFRYXEIFCMyQlJzgZGyFRg0VHKSk6Gx0dIkJTM1RFNidIKUs8HTQxYmNkVkZYOEo6S0wuPwF1VjosPh4v/EABQBAQAAAAAAAAAAAAAAAAAAAAD/xAAUEQEAAAAAAAAAAAAAAAAAAAAA/9oADAMBAAIRAxEAPwDRcmuYkteamCqYGojcyJ0F42NioA8Eawv5MuGfjyjPmkmUZ7NIq27Kokul7B4nYnT1tvGQRfobHwx6kyrM46mGOaJtUUqhlPmD6PA+BHgcBKwYMGAMGDBgDBgwYAwYMGAMGDBgDBjOcZ8bw5asDTC6zTLF1A0AglpDfqF2v68aMHAGDBgwBgwYMAYMGDAGDBgwBgwYMAYTnMzPmr8zgymCRkC6mmZCQS4jZ1S46hVFz6W/o42nMzj1MrpC4INTJdYEPi3i5HxVuCfPYeOFl7HrJ3nrKmvlu2kFNR31SSnU7X8wBv8Ah4CBzZr6IZ8khAljAWOsj0sLEXRiG2uwjK2I6FBv5X/CefNkFYaGqYtllQe0pak7qA1t79Au4DDwPetZrmr548EqmYRVRbs6arZY5ZLXEcgFgxF+hUBrD4r4uOCadKynlyLNF/dFN3oXHXs9tLxv4ldW3gUYCxAOAc6sCLjcHocfuEhkfFtVw9ULQ5lqloT/AAFQoJ0re1x4lRcao/fL4XBW7po6xJUWSN1eNxdWUggg+IIwHbBgwYAwYMGAMGDBgDBgxGzLMFghkmc2SJGdj6FFzgPOnsgeIe3zIQA9ylQL/bks7n8XQPWpw5uVHEBrMqp5GN5EXsn3v3ou7c+krpb+1jyrm2ZNUTyzP7+V2dvW5Jt+fDh9jfxDZ6ijY7MBNH61sknzkaD/AGTgHvgwYMAYMGDAGDBgwBgwYMAYq+JeI4aGmeona0aDoOrHwRR4kn/3bH1n/EMFFC09RIEjXz6sfBVHUk+QwoKaOXP5zX1p9r5JSlmRGNu00db+fTvN/ZXe5AUuaVck0U2d5gqjWOyy+nbcXa9pNJG6oLuLjvMCdhpuwuQ2YU75aIoA4eJrzFlteR7nZhsQAAPOwF8LHj+slzSKTMGtT5bTkQUaFd5mJAIVbgdAWZugCBQGKmzn5VcJHL8uijcWnk91l9DP8E/grZfWDgLbjLJoaqinhqGVIWQkyMQBGV3ElzsNJF8K/kpxPS1DxwVAjOYUqtHTTEWMkIv3FbYkqCbKfgm4GzYclbRpLG8ciho5FKsp6FWFiPox5gg5bPHnD0BqPa0q3ellKn3Qg6orMCNJI+EL2ZSBuMB6VzzIYKyFoaiNZIm8D4HzB6gjzG+FDVZHmPDcjTUZarys3aSJjvHbqSB73b/aKLbd4bDGl4d5ky00i0Wcp2FTuEqduymA21ahspO2/Tz0nbDIBwGW4K5k0mZr7i+icC7QvYOLdSB0Yekei9umNVjA8YcnaSrPawfuSsB1LLENILA3BZBYXvvqWzX8TjN5VzNrMqmWkztCyG/Z1SDVqA8TYd8DxIAYbXBJwDiwY40dak0ayROrxuLqym4IPiDjtgMRzA4wr6DvwUIqKYC7SK5up8dUYW4H9IXHnbC4PslZ/vOL8dv1Yf2F9xzyYpK/VJGBTVR+Gg7rH+mnQ/hCx874DAfbKVH3pD+O+M/xhztq6+nenMcUMUltejUWIBBtqJ6G2+2+M5xbwLV5a+mpjspNlkXvI/qa3X0Gx9GM/gDFhkOeS0dRHUQkCWJrrcXB2sQR5EEg+g4r8GAcY9kpUfekP474/ftlKj70h/HfCeiiLMFUFmYgAAXJJ2AA8Thv8B8gZJgs2YFoY+ogX37fhn4APkO9v8E4C24d535hXSiKmy5JW8bOwCjzZyNKj0nDlpGcxqZAqyFRqCksobxAYgEi/jYerEfJsjgpIhFTxLFGPgqOvpJ6k+k3OJ2AMGDFDxfxpTZbD2tQ9ib6Ixu8hHgq/RcnYX3wF6Tbc9MLjivnZTQt2NEprqttlWK7ID+GL69t7JfoQSMYjNM2rs3jNRWzDLcmFu7c3l691RYNMx9WnyBIOGdyzyKjhpVkpaWSAPcap1AlkANg5NyQrdQNhbcDfAYvIeWlbmdQKzO2Ogbx0wNrXN7FRsi9Nr6j8Ii2+v414JFWsMTzrTZTTrqliQaNejopbYJGgAP07CykafOs9gpImmqJFiiXxY9T5AdWPoAJOEzxZnlfnySCkX2tlEQZnnmPZrLo3JZrE6Rb3qggWuxvYAJnDmb02b5tEitHFl2Xge1ackIZ5BeziI7kKFLeagLcd5sOnCL5A8vjq+yM6kAXWnB8bgq8tvK11H9o+AOHpgDCx588OdrQirjDCopGDBkvcIxAbp8U6Xv4aT0ucM7HzLGGBVgCpBBB3BB2IIwCm5c8xafN4VosxSJ6pbae0VSs9ujAHYSDxA69R4hWzFEFUKoAVQAANgANgAMeZOanK2TLJe3p9TUTNdWFyYWJ2Rj1tf3rfMd9y2OV2Z5kUjjqljqaUpeKtjlVunRHBIZj4XtcEb33IBi4UPO7lnNV/uymLySRrZ4Lk3UfCjHxvNR7622+zN7BgPOHCPEk2UotVTO1VlEjBZoj76nc+DL0R/JxZZNr2NregMjz2GsgSencPE42I8D4qR1BHiDjFcacCPHI9dl6KZmBFTSkXjq0PvgU6azv6z6eq5yXOmylxX0GuTKZn01FMxu9NJ4xt5EfAc++Fg29iQ9FYMQslzmKrgSeBw8UgupH5wR4EHYjwIOJuAyvNGaJcpqzMqsnZEAN8du7GR6Q5Ug+jHkbD59kdxLpjgolO7ntpN99K91AR5FtR/sDCWyPIJ6yUQ00TSyHwHgPMk7KPSTbAV+DD0yX2NqmK9VUsJyNhEAVQ+ksLv8ANp/zxgOOOU9Zlt3YdtTfz0YNh+GvVPzj04DT+xx7E1s4dQZ+yDRMRfSA1pLHwJ1L6bX9OPQ+PHvL/iH2lmNPOTZFcLJ5aH7j39Skn1gY9hA4AwYMZrj3jmLK6UzSd6Ru7FGDYu3+SjqW8PSSAQ58wOYEGVwa37873EUQO7nzPko8W/ScKFMqd5Ur83VqqvqCPamXDqw6qXX4EQ66T6dV9wfuhpZzPHX1ye2M2qz+4aNveoBuJpFv3Y0G6r6CSb3ZW5whwSKUtUTuajMJh7tUN9PZxj4CDyFr2F+gACs4e5fvJKtZmjLPVr/BQge40w8FROhYfGPkOpGrG7wYoKHjBKmnnmpI5KgQu0ahdKiZkAuY2JsUubav6LWvtcLLNqCnlT90xxPGh1+6qrKpAPe7wsCBff14R3MDmUMyqocuowzUZlRJNHdM/eHdXyQefj16DHTmVJWywXzKcQdr9z5bTd93a/cMjX3sbXO4JHdAJtjU8oOU4oVFVVKDWsO6vXsVI3H4ZGxPgNh43BmUtKkaLHGoSNFCqoFgoUWAA8gMdcGDAGDBj8JwHOqpkkRkkVXjYEMrAEMDsQQdiMee874kTIMwK5XUJPSyHVNSli6xsDYrr8GsNiDqFgGBsLyeMuNazO605dlpIprlWZTYSAbNLI46RDoAPfXHUsqi9y/2NlMEHb1UzSePZhEX5gwY/wDvwwEyfj2mzmlVaaqNDmUTCSFZG0+6KD3NXvZEYXW2/W5XwOo5f8wY8wQxvpjr4brPDf4SnSzpubpf0m17HwJUHFvJRsvkE47Sry5SDKI7LMi/CNrEEDrqA876R3sWdTwhl32Okr8lmlNXThZB7odaBT39SWBHd1eg2Nrg4B94VvMXh40MzZlTx9pTyDRmFKBdZYzsZdPxhfc+Gx6a7x+BeczvAjZlC0cZOlaxEJiZgdNpLA9m17eg3vZRhpwTxzxhkZJYnGxUhlZT6RsQRgENw7n/ANgalWVmnyOu78Ti5KeG48JE2Vh8IAHqLBlPzoygLq9tgg+AjmJ+jRcfPjDZvwslLUSZTOf3tzAmShkax9rVA6KOhtchbX3DKPhMcU3K3lzR1M1XSV6OK2mf3ocqCnvSQOps3j0s6eeAy+b5xFm+bvLUz+1aV2sGYMxWNBZVAUEBiN99gSdz0Ls4X4ryKggEVNUwovVidWpz8ZmK3J/MOgAG2KJOX2Q661DFMDl6hpyZHtpZDJdbNvsCLWBuPViLUcO8MRx00j6wlULxEvPawOltRBstm2N/I+WA3p5tZUP5bH9D/s4jT85cnGzVakHqOymYH6IyMU9DyyyGWeeBIS0tMEMo7WcBe0Gpe9qAO2+xNsRcg4I4crRM1PHrEB90Pa1AsNyGF33BsbEeRwC05l0+Tue3yyoAcnv0/ZSqpv8ACQsgC28V6W6WtYs7gjnbQihgWsnMdSiBHBjle+juhtSoRuACfSTiHk/DHDNVTzVESHsqcXl1SVClRYkHSWuQbG1r3O3XbEzhbl1kOYwGamgcoHKG8sykMtjuC58CD8+AtqvnrlKKSs7yEDZUhkBPoGpVH0kYXQzD2/NJnWYK3tOF+zoqX+ekB7kYHwhcanIBubjopXHHi/l1SNm0FBQBksuuqYuWESbEm5vYhN99runnjc8FZYmY1SVKppyqg9xoYyDaR0sGqDfr6CfHyZWuGg4B4Vki11tbZ8yqRdz4Qp1WBPIDa9upHja52WKTiLjSjoReqqEjNrhL6nIJtcRi7EX8bWwsajmNV55U+0csBpqcg9rUN78R9CwAPdv0AB1EkbrvYJPNXmjF2gy6CcRq501VSLuIkvZ41Cgkva4NunTqSVqc55409HTrSZRD3I10rLILKP6QT3zE3JLNp33s18Sa7hTJcsIhSJsxzJu6kGsuxa1++q2RABv3he2++5xJ4Y5ErK7VOZhFeQ6hS04EaR3+CSvkLCynwuWYm+Aj8mWoZpPblVVrPm8rMAkxsY7EgCMNsxK73X3oOkAWa7swreIfY+UMqH2qXppQNu80iE/0gxLfQw+fEDlrxpVUlYcpzQkyXAgkbe/kuv4SsN1Y7g3U+AUHDgwYMAYx/NzM3gyereM2YqqXBsQJHWM2PqY42GMHzx/iSp9cP+KmArvY/wCSpFlYnA90qJHLNte0bFFW/kLMfWxwzcLblZxBT0eQUclTMkSEzAFja57aU2A6k28sXTc28qH8tj+hz/5cBriMeWOOuXlflcrzlmeFif3TF3B3ybh1BvHe9re93sCemHqvOLKT/LF/Ek/ZxMoOY+W1Miwx1Uckkh0qlm71/DdbYBOcp+Gq4QNV0FXTuxuJKJySHANrSDorG11PkffbkYZXL/McvkqJBHT+0cyUET0pLJ5EsqAiNxsCHC3sfANvxz7k1CZfbGXStQVQ3Bi/gz02KAjSDbou3mpwo+YuW5xBUpVVgPaRqqrVQiynSe62pQNLXa3eCk+AwD/4/wCEVzGieG+mUd+F+miRfem/gD70+gnCv4vFTls2XZxJHoqGVYa1AQdZAtc6TYl0B6kgFE8sffCHshD2YWugd9GkNUQgHrsGdNgCfQd97AdMXHMDmNlddlNRGtSC7JeNNLq/aKQyCxX4wAJ6WvgMgvGtK82fuswCVcHuOq6mQhSlgp3vdunlc+GKTP8AIJp6bKKeJdUho5pQvmNckp+cqAB5m3nix4W4nyE00K11ERUxKFZ0U6ZLbBjpcXJFidQ643UfODI1eKRUdXhQxxEQkaENrqovYDYf+zgFdwRxWKagzXVJ7vPFFHGC3ebUXRiPHuq1/mxw5d8SmgerEhKLPRTBQ1wC+jXCfn3UHx14378XcMGQyGku5Nz7i1r/AIGrT81sWWc80cgrCpqYWlKCyloNwPK9729GARUcNRGojUSKtWq2QX92UP3O6Pfe6Lt6Rt1w3uUvFC5fkVdO/WOc6FPwpGjjVV+m1/IXPhi7fmNw9I1OzrpNKQYPcJB2dulgo6A72NxcA9cY/iDirK6jMaWKL3PK+3NTUtoe0kzC3eRhcLYBTYWtI+3jgGPym4K7KkkqKpddXX3efWPgSXIQrba+oswt1a3gMafM8/osshVZZYqeNV7kewOlfBIx3jb0A4z1dzwyqMG07SEeCRub/OQF/Phd8b85XnkRafL1Sa3uUtTCskoD7AxoQQLm1t2Bt0wFzWcXrnlY1LlkMUbmP3WumjUyCJSFOhbX+EALm+5971wcfZNT5Xl60dDUvDWSMt44hrnqixsuoqQ6rfVa2x3UA3tiq4I5R5t2rVL1HtJplYSMp1TEOwZhYbKSRe+oEG22GvwvwBSZfeRFL1DXL1Ex1yNf3xLnpfxtb03wGc5McuZMthklqLCpnC3TY9mq3IW/xiTvbbYeWGTjP5hzBy+D+ErIAR4CQMfxVucZmt5+ZWgOl5ZTbokTC/o7+nAMbCf9kRQBIaStTu1EU4jVx1sQ0i/islx6z54513slKcA9jSSufDW6p+jXjhzjz01vD9HUmJojNUI2hjcj3Oa2/iCNwbC4I2GAceX1XaRRyfHRW/GAOJGKrhQ3oaW/XsIvqDFrgDGD54/xJU+uH/FTG8xhOeH8SVPrh/xo8Bn+B+BafNOHqKKoMgCNMytGwVgTNKD1BFj6RjjX+xupSjdjUziS3d16GW/hcBVP58R8g4zmyzhmimhgExMkqtfVpRe1mOo29Vr9McKD2SwuBNRWHi0ctz8yFB9bAUXA/IeoqHk9viSmiQALbQWdj1tubAedt7i3jiN/8PZsv4gpYYhJLEJ4JFk0n+DDKX1EC3d7wPo9dsMrL/ZBZbJ7/t4T/Tj1D5tBb84GNTknMTL6tlWCqjZ2NlQkoxPkEcBj9GA0ePmSMMCGAKkWIIuCD4EYX3Nfml9iwkMCLJWSjUA26ot7aioIJJNwB6CT0scNTZ9xVONSRyKp3F4YE/NIt/pwGv4g5Sdi71eUzNR1IUkxCxik2JK6TsATbY3XYd0dcYrJ+YHawe2qzIqeohVtMlTHAm1t7kMjei51AXPh0xXcS8RcSRRMtUZ0icFSyxRAWI3HaRp3dvSMbTkbnsdXls2XmOzRI4YndZFnL7n07kEeVreQC/4O4qyWs0rTx08Up6QvDHE1+tgLWb+yTjbjLYh/so/xF/VjzrL9i4si7OpiT7LRvNFpQ2lWQOwDOQd0UEe+uDaw9E/ldzrkgZaavcyU5sqTNu0XgAx6snpO49I6A/1pEHRFH9kY+jED1A+jH0jggEG4O4I8b4hZ1ncNJA887iOJBck/mAHUk9AB1wHZsvjPWND61H6sZDiOpyKnY+20oBKBurQxyPb8EKW/NhV5/wA6ZcwqUhEj0OXs4V3jsZShPvma407dQvTf3/Q20PKihXOaSCF5KmLs2qagSsrjTsIrFUAIdzuD1Hr3CxpeYlNJUe1siy2Jqhv9qYUhjUDrIQoDaRt77TvYC5IB2nC/L4Qze3KyT23mTDeVhZYx8WJOigDbVa/XpcjCb5g8WzwZ1Icvi9qyxAU5MSgmXcWLJYqb90KLXsF36AauGi4sKg9sgJ+CRS3Hr7hH58A6cV/EOVGppJ6cNoM0Tx6rX061K3t49emFBWcZcR5ava1kEc9OpGttMewPUaoiNPlqZSAbdemGfT8awvlpzFQzQiJpSotqGgHUnW2oEFetsAja32O+YoToenkHhZ2Un5ith9OKGblnmlI2tqFpALjZVnB1ArfQpbpe4uNtj4YYlR7JhAe5Qsw/pThfzCNv045D2TX/ADft/Wf/AEcAruGs2bLKtZZ6RZSo/gp0ItvcOtx3WBGzWPj8zd53ZwtVkVHUKpVZp4nCnqNUUxtjmfZF0sgtNQyFfLUjj6CBj6505rHVZDRzxKUikniZVIA0jsphpsNtvRgGnwuP3FTfIRfUGLTFdw2P3HT/ACMf1BixwBjCc7/4kqvXD/jR43eMJzv/AIkqvXD/AI0eAxmQ8xxlPD2Xnse2kmaoCqW0ABJpCzE6TfcqNO17nfbCmtU1dU1SlKZGeQyFI4WaO+q5XQAbrfYjx3w6eEOMqfLeG6OadDIS0qxoACWbtpT1OygAG5/T0xnX9knPfuUcKr4Auxt84A/RgMi/LbNauRpVy8x6zfQFSnVfQqMVsMazgvkVXx1dNUTmGJIpY5WXXrf3Ng2kBQVubWvq2679Mfo9knU/ekH4z/rxd8K+yIWaoSKrgWFHOntVckKTsNSke982vt5YCFmhE3GcaSAMsejSD/Rp+2U/M5vh54Rcn/Df5x/4IYemA/GOEHy/5iRUuZ1slZFJAldKCjsmkR6S9g46i4ZbkXsRvtuH7iFnOSw1cLQ1EayROLFW/SD1BHgRYjAJnnNyukml9v0KGYSgGZI+8SbbSIo98CLXC73sbG5t+8HU2U0eXGGuim9sTp7uZKScEX3CI2g20bWYHcjVtsBety/zXLmP2KrA9LckU1Rvp296rEEEX8inhe+5x0puL+IIx7tlMchHjHKq/od8BWck+YMdpMvll7kJY00kh0logTdDfoVHeAv0JHRcVeZcc0ea5uq1TOMrpdRjUI7rNKCAHcICdJ3IuOg3tqYYyXMmrr6+oR5stkpmAKKFhku+5O7le/be1vTjY8D8V5xT00dNBk9xGttbRvDq9JLWUt5m++AzHMHhKKprg2URSypL7+NKeREifYbMyKoVuvkLHe3Rj8L5ZDw3lr1FYwaqltqVTckqPc4UPjYbk9Bv4AY6rXcS1FwIKOkXwZ21n/7Wf864tuHeWeicVWYTtXVgsULi0cRG944+gN7G+24uADgMpy3+yD51PVz0UkFPWRkkMvdUrp7MksAb2BHQe+Jt5OTBgwFbxJSrLR1Ebi6PDIpHoKkYwfJqtjiyDtJrdjGZ2e41dxSS3d8dr7eOGFnH3PN8m/1ThdclaFKjIWhl3ikadH3t3W2O/hseuArarmRw4zEtSI5+N7UQ3+kA44DmLw394J6/acX68Z3inlzk0APZ5uEYGxUhak337torEb+JG2FXMoDEKdSgkBrWuPA28L+WAfS8b8MN1pYh/wBUH+Qx9c8aiF8io3pwFp2niMQC6QEMMpUBfDbwwv8Al/nFSoWOHKYK0Akdo1OWe7G9jN0AH9LoMMPnsW+wlJriED9vFqhUgiM9jLdARsQOm22AaWQD9y0/yMf1BifiBkP3LB8lH9UYn4AxhOd/8SVXrh/xo8bvGI50R3yWq9UZ+iVDgF5TcES5lwvRe17GeB5nVCbawZZAyg9L9CL+VvHHDlRmea09TBQvSuKTW2rtKcroB1Mx7TSPHfvE+AGNDwRxzDlfDlLNKrPqklREW12YySN1OwAAO+KxPZF1EhIhy4N6BI7n80YwDS45qJoKCeWkhWWpRQUTRqvdgGOkbmy3a3owgsl5dZjm1b21TC8MbsDLI0YhGkWFkSwubCwIFr7k9caefnVnBPueXKB5GCof84ZcSco5sZ3JPEr5cOzZ1ViKeoWykgE6i5AsPEi2A4SD/fsPWP8AwYw9cIusGnjVT5lfz0unD0wBgwYMAYMGDAGDBgwBgxgeLOKppq1croHEc2ntKqo2PteIWJ0g7a2BAv4al87rTcw+bMKxPQ0Ouqq5UaLXGS2jUukkMu7vbfu9D47WwFvk2eVGaZiZYJDHlNGzLqU/dUtrHfxjW9/I7He/c1dDxTSzTtBFURSToCWRGDEAGxvbbY7EdRjzLllZNFpoMyqKujolRn7FYyGfWb6Su2xJY3bUBYi3k3+U9NRpK4pMuq4R2e9VUrbWLjugk2F+tlAG2/hgGJnH3PN8m/1ThW8p8oar4cnp1YI0zToGPQFgBv6MNLOPueb5N/qnCg5d8QvQ8MVFTGuqSOR9IIuLsyIGI8l1aj6BgMw3sdcyH+0pT6pJP9PH59rvmXx6b8o/+nj94dq87zgO0eZCPszYgzGnJJF9liW5HrFsXY5acQf/ADX/AL7U/s4DllfKPPqdQsFckSKSQi1MwUX3PcCaeu/TFvzuppo8io0qHD1CzxCRwbhmEMuo3IHU+gYyPEiZ3k4SeXMWfU2hQKh5t7E3McgsRt1seo88abm/nLVfDtDUOAHlmiZgLgajFNqsDva97ejAN7IfuWD5KP6oxPxByH7lg+Sj+qMTsAYx3N9b5NV/gL+Z1xscZLmwt8nrPk//ADDALLLeC5cy4Xpkp7GaGaWRUJA1jXICoJ2B3uL7bW8b4psoHEtFEsEEdQkSX0r2MbgXJJsSpJ3J8cX+Q8aS5ZwvBNCEMr1DxrrBIF2kYmwI8FPj44z8HOrOZd4wrD+hT6rejxwEtuJuKR8Gp/usX+liVlmd8UNNGGWfSXW+uCNVtcX1ER3C26kdBiuHNfP/AIjf3X/+cTMt5q5+0iqKYyEkDSaZhe/pFrevwwEXmdnhouJfbKqHMQibSTbV7mARfw2wzabmZV9nrmyatTx9ztLt6rK1/RbCs5xZXLUZ92UClp5Ei0KCBc6fjEgDp1vhkZLx/mMNdT0eaUsUftm4ilibYlR4jUwO9gfe21A2tgLCj5zURlWKeOppJXYKq1EJS5OwOxawvtc2xvMLznnl4fKzNa70s0Uo/G0Eedu9f5h5YYEEoZVYG4YAgjyIvgPvBgwYDjWVaRRvJIwWNFLMx6BVFyT82FflXMxQJc0rJjFSSBoqOjUgtIqNZpSnUuWGm5IC965sQcffNfmTEscmXUqmprJ1aJlQahGHFiNvfPa9lHTqbWsVvwxy6zClqUlqMqaqQA6YmlQLq6gtYsLDfusLEnAVfFEVdmE8uYiknjp52AuiMw0BVUb7agVA396TtthlcG5ktHHpyzJKyWRra5qkLAXv49odQA296th/mxeE8yrZlc1lIlIBYRqJRIT1vewsB0tv57Y0GA+I9wCwAa2462PiL4+8GDAQ84+55vk3+qcLbkflyVGRyQyjVFLJMjDpcMqg7+B9OGTnP3PN8m/1ThW8m6Bp8gniSVoXeSVVlXYoSq2bqD9BGAqK72NLaj2NaNN9g8RBA8iwbf12HqxD+1uq+ntuC3qf9WMhxLl1RSqS+bQTyA27OGpmlb076Aot6WH07YzP2bqP5+X8o368A36L2NL6h2tYoW4uEjJJHiASwAPpsfnxcc+8tSnyWlhiFo4qiJFHXZYZQN/E+nC+4Y4EzerVXjn7NHUMrvVWuDuO6jM4281GN5zxoHgyOjikkMskc8KtIb3crDKCxuSdz5nANbIfuWD5KP6oxOxByL7lg+Sj+qMTsAYyvNMfvPW/JH9IxqsZbml/FFb8if8ALAL/AIO4NOZ8MxU4cRt27urEagCrt4eokYZXAvCwy6hipdWspqLPa2ouxYm3z29QGFtwbxJNQ8Liop0WSVJWFmDMAGlsSQpB2B88Zb7YvMf5ul/Jyf6uA9I4iVubwQsiyzRRtIbIruqlz0soJBY3I2Hnjzs/sh8yPwaYeqNv83xiuKOL6nMJxNUvqcAKoA0hQN7KB033v1wDc4oFuL6T0rH9VxjWc5Z0hpqWpZgrU9ZDIu+7AE61Hie7uQPBcZXi7/hdRfgx/wD5MWVDw1HPxFVrmBaZkRJqNHJ0dmxs1k6dxrLbxIY2PXAMjP8AKVq6WanY2WaNkv5ahYN8xscKmtGfZTQRyPNSvS0vZhkS5dow6qFLNHaxB03G4Hpw58K/nhIQtEJy4yxpwKrs76j0KA2+Ds59YBG4GAY9FmKSwpMjAxOgkVug0sNQPo2wo+LeZNTmU5y7JgTfaSpFwLfCKt8BB/OdT0XwLVGYcSVGeyjLcrQ0+WxhVd7Ee5rsC1ui7WWPq1t/HS3+D+DafLYBDAvpdz76RvjMf0DoMBU8veWFPlaagO0qmFnmI39KoPgr+c+PhbZ4MGAMcqipSMXdlRbgXYgC56C5x1wpeL6JavP4aTMdXtBoSaVFZlWSXbVqYW73vxa/gnxrENnxhzAgy8xIySzzTk6IoFDuQOrWuNvznw6Gxw7zIoqx+ySUx1HQwTKYpAbX06TsxG9wpOI/CXK2iy6eSeAOZHGldbauzXxCbX38yScUvHNLFWZzl1IFTtIiaqV7AOEjPcQNa9mYG6+gHAb3Ofueb5N/qnCq5O5R7b4fqafX2fbSTR67atOpEF7XF/VcYauc/c83yb/VOFByuzt6PhurqI11SRySFRa4uVjAJHkCbn0A4DgfYzf84f8Adv8A1sfB9jO33+v5D/1cYLKcunzUu9TmcEQD7irqCpJO+pEOxHhta2NDDyTjYXGbUR9TA/n14C6+1nf7/X8gf9TFlzwyw02RUcDSGVop4kMjbFisMo1WubX8rn1nC34n4bfKQjU+ZxSl2sVppirqQLhiqt02te/XG55pZy1Xw1l87m8kk0es2tdlimVjb0kE4BzZF9ywfJR/VGJ2IORfc0HyUf1RidgDGX5nj96K35FsajGZ5lj96a35B/0YDEcqeLKegyFJql9EfbyILAsSxNwAB6AT82NBTc7cpkIBqCpPx4pAPp0kDGR5a1tFHw67ZgqtTCocEMpe7HTp0gb6t+o6b9MJzieeleqkaijeKlJGhHN2Gwvvcnc3O5OA9V0fG2WzW0VdKxPgXQH6DY4ruKeWVBmkkU0lw0exMLKBIt76WNjt13BB3O+PLFY8bP7ijolhZWcSG9t+8EXqfC304veHuFszaVWpIKpZPB1V4wP+kNlHznANHjRrcW0P4MP5zIMMDj3gZq/sZYJjTVlOxMUy32DbOpAIuCP8x0JwuOYT6eKcvJ62px9MjjDykkCgkkBQLknYADqScAp8z4IqMqjOZR5hLPUwLeYVLHRNH8KMbkqSfeglu9a1sZ/Ns+quKJEpaWI09FGVeaRzezWtvbY2udKDqdza20HmRxbVZ3NJTZfHJLRUw1v2YJ7Qr8M+Y66UG5sTvtpYPAfFWWUeUK0cixLCt5kYjte1+EGXqzFth4WsBYDYKzhvg/MMhaQ06JX0chBdF9ymUjbUoNw3d+Dffa1t8a3KuaeXzd15hTTDZoqkdi6nyIba/qJxWZLzoo5SgqElojILxmdCqSL1DLJ721vE2G43ONTmXD9HXKGmhhqFt3XKq5APxX6j5jgMtlfHNdXyzmgpqdqSGRolmmmZe1K9SoVTt0IPSxG/UCbwxzCEslTBXCKkqqVlDKZlKsri6urG23o8Lre17Y02TZLDSQrDTxiOJb2UX8dybncn0nFJnfLPL6uo9s1FOJJrKCS7gHT0uoYA7bbjcDAQK7m5SdoIaRZK6oPRKZdQHhqaQ2ULe12F7X3x80fCVTWVUNZmRRBAdUFHGdSxv11ySfDcG3QWBAt4312W5TDTpogijiT4sahB67AdfTim5icQy0OXT1ECa5UAtcXC6mClyPELe/zYCXnHGNHSyxw1FRHFLJ71WO9jexPxVNiAzWBO2MRzmooZBTdgP34eRBStEbPYNdizDfswNRudgd/PFlkvKqikpy9SPbtRUqGkqXJJbULgxm/cAB20+FtzYYl8EcrqfLZHlV5JpmGhXlIJjjHRFsPVc+gWtgL+oidaFllcSSrAQ7gaQzBO8wXwubm2F/yEpElyaSORQ0bzSqyncMrIgIPrGGRnH3PN8m/1ThM8AZvJS8LVk0N+1WSTSR1XV2aa/wCyCW+bATsy5A5cJLCseEse7GzRk79FF7E+Q6n14/ftbKb77m/FTCk4UyWlq5GNZXrTd651I7tICbsdfvQfSxJv4HHpM8ysrZSvt6GxFvf7+XjgMTD7HWhJt7bnb0Ax/snH1z7y2OnyalhiXTFHURqq7mwEUoG53J9J64UvFvD1NRMj0eYpUnXcdmCrx6d1bUCRfpuCDfoMMjmxmclTw3l80v8ACySwsx6XJhl71vT1+fAOPI/uaD5KP6oxOxByP7mg+Sj+qMTsAYznMYfvVW/1eX6pxo8Z/mCP3qrv6tN9RsAp+XE9F/udnOYoXpUrDcDVfVoiK2KkEG58xtfHGi474ah2TLJWAPV4o5b/ADyTE/TjlwTkjVXCtfGgJdalpFAFyTEkDlQPEkAgek4XHDua0sJf2zRCrDW03mkhKWvfdDvfbqPDAOqj585TCAIqOeNQLAJDAoA8rCXFjR+yHy12sy1MQ+M8akD8R2b82FSvH2XKLLkkH9qeRv0rc4oTB9kqyOOlpUgaQhdEXaMBc7u2pjYAbm1hYYBmc1WA4ly1r7EUjX/6w/8Ali35l53VZjW/YahBVRpNVLuBYgNpJ8EAIJ8WJt4d7hz44XmVqbMKddXtYBXsLlAja43I8VBLXPhceZt3y32RdFp1TUs6TsBr7NY3BI/pF1JHrG2AYnB3CEOW0ywQD0u599I3ix/yHgNsQ875Z5fV1C1E1OrTKQSQSBJbp2ijZ/n6gWNxtjJfbHZd/M1n4kX+tg+2Oy7+ZrPxIv8AWwDMrctimjMcsaSRnbQ6hl+gi2Ffxxy7TL6aaty2ono3iHaGKNyYn337hOx38yuwGnHT7Y7Lv5ms/Ei/1scaz2QWVyo0clNVPG4sytHCQQfAgzYBl5DmAmpoZNauXjRiy2sSVBJ29OMNxjW1tTm8OXUlX7WhNP20zIoLjvstg3UH3tgCLXJN9hjCPxrw2TcZfVof/pnsvzJUgYn8O80choXaSmoqpJHBDOQrsQSCRqeoJAJAO3lgLziXlTLBA9VTVtdPWwWljWWXWG7MhmXSF1MSoNgDubDxx0mzHN86pzAtIuXU8o0yyzMWdlOzCOMqpFxfqOh2Ydcfh9kfl/8AM1f4kX+rj8+2Py/+Yq/xIv8AVwDH4eyYUlLDTqzOsKBAzdTbx/8A14YsMKf7Y+g/mKv8WL/Vx8n2SFD971P0R/6mAZefShaWdibARSEn0BTjAcjaRGyMrKFaKR5g4boVPdYH0WxkuMufIrKZ6WkpnDVCmMs5BNn7pVUW9yQSL328jjWQcOyUHC00Mm03teV5B8UyXJX5lOk+djgIEfITK6kGWmqZjEWNuzkjkUWO6htBO3Tck4/ftb6L75qfpj/YwtuXfNqXKopIVhSaN31i7FCrWCnexuCANreGK+l5lVKZp9kjZpSx1R3YKUIt2fW9gOl72IB3wDak5GZRRgS1dRL2QNrSyxxoxN7KSFVvTsw6Y/fZBSI2T0xiKmI1ERQpYqVMMukqRta1rWwt+Y/Nx82hjh9rrCiP2h75cswUqN9K2ADN5+HljUcwz/vVyz8OH/BmwDtyP7mg+Sj+qMTsQsj+5oPko/qjE3AGKDmB/Fdd/VZv8NsX+KDj4fvXXf1Wb/DbAYn2OP8AFc39bf8Awocb6t4Qopm1S0lPI3m0SMfpIwv/AGOB/e2b+tN/hxYa+Ao4uBcvU3WipQfMQR/s4tKTLoov4ONI7/EUL+gYkYMAEYr5uHqZzdqeFiepMSH/ACxYYMBSS8E0De+oqY+uGM/+XHP/AHAZd94Un5CP9nF/gwFGvA2XjpRUo/6GP9nC05icZUWV1ftdcppZfc1fUQie+J2t2Z8vPxw58edecMIk4hgRgCrCnUg+IZ7EfQcBs+XnGOV5nIYPsfBBUBdQUxxurge+0tpG462I6fPiBzH46pMsqva0eV0srBFcuyoti19tIj8gN7+OM7QZfHS8XrHCgSJZe6o6DtILkAeAuxsPDEXnPOiZ+jyrriUQM6bHUoN2Wx23FxvgNzyq4np81edJMupYjEqsCkam+okWIK+jDGHDNJ96wfkk/ViLwhxRS18Jloz7mraGGgoVYAG1reRG42xe4Cu/3N0v3tB+ST9WD/c7S/e0H5JP1YscGAjU2WRR/wAHFGn4KKv6BjvJGGBVgCpFiCLgg+BGPrBgKaXgyhY3ajpifMwx/s4/BwVQ/edN+Rj/AGcXWDAVKcJ0Y6UlOP8AoU/VheeyIgVMqgVFCqKpAFUAADsptgBsMNnCp9kef3shH/Kk/wAKXAMnI/uaD5KP6oxNxCyX7mh+ST6oxNwBit4mi1UdSvnDKPpQ4ssfMsYZSp3BBB9R2OAU/sb2/e+oHiKkn6Y4/wBWG1jznwvmzcN5vNT1Ib2pLYFgL9y5MUwFu9YFgQPN+pUDHoShr45kWSJ1kjYXDKQwIPpGAkYMGDAGDBgwBgwYMAY8883duI6Y/wBWP/aHHobCP5zcu6+rzFJ6SEyJ2SLqDoullLbd5geljfAVmYv/AL8h8vEP+xUYjc58tEufwxMdKzLTqW8g7FCfmxoOXfJ2sStSuzCSzodYXX2kjvb4b7iw9BJPoxK5v8qqzMKxaim7IoIlQqz6WurOT4WtYjxwDJ4X4RpsviMVKhRGbU12ZizWAuSSfADYWHoxc4VHKnh3OaWrk9vSSNS9nYB5hKC9xp0DUSthqv0B267Wa+AMGDBgDBgwYAwYMGAMJ72SdUBR0sd+80xYDzCIQT82sfTho53n8FJE0tRKscajck7n0AdWPoG+Edl2YScSZ3E5QpQUnfCnwQG41Hca5GAuvxQbX0kkHzl0WmGNT1VFH0ADEjBgwBgwYMBScVcGUuYx9nUxB7X0ONnS/XS3UdBt0NhcHCol5SU9OX7KorEsfgyot7dL2jGDBgKipy6ZDYV9fYf8pb9WI7Q1A/4wr/7y2DBgObGpH/GFf/eXx8e2qodMwrvnqGODBgOb5hV/f9b+XbHFq6q+/wCu/vD/AK8GDAfDZhV/f9b/AHh/145nM6v7/rf7w/68GDAc2zar+/qz+8P+vHF87rB/Lqz+8SfrwYMBwfiKsH8uq/7xJ+vEd+Ka0fy2r/LyftYMGA4PxjXD+W1X5eT9rHWPiytP8tqvy8n7WPzBgJUfEVYf5bV/l5P14kx5zVn+XVn94k/XgwYCSldVHrXVn94f9eJkNDLL7+srD65yf0jBgwF7w1ytpqupQTy1DjqbyLuF30k6L29RB9WHjkuRwUkSw08SxRL0Cjr6SerH0kknH7gwE7BgwY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6" descr="data:image/jpeg;base64,/9j/4AAQSkZJRgABAQAAAQABAAD/2wCEAAkGBhQSERUUExQWFREVGBoZGBcYGBoYHxkcFx0dGhoZHhgiHScfHiAkHCAbHy8gIycqLCwsHB4yNTAqNiYrLSkBCQoKBQUFDQUFDSkYEhgpKSkpKSkpKSkpKSkpKSkpKSkpKSkpKSkpKSkpKSkpKSkpKSkpKSkpKSkpKSkpKSkpKf/AABEIAPQAzwMBIgACEQEDEQH/xAAcAAACAwEBAQEAAAAAAAAAAAAABwQFBgMIAgH/xABdEAACAQIEAwQCCgsNAQ4HAAABAgMEEQAFEiEGBzETIkFRYXEIFCMyQlJzgZGyFRg0VHKSk6Gx0dIkJTM1RFNidIKUs8HTQxYmNkVkZYOEo6S0wuPwF1VjosPh4v/EABQBAQAAAAAAAAAAAAAAAAAAAAD/xAAUEQEAAAAAAAAAAAAAAAAAAAAA/9oADAMBAAIRAxEAPwDRcmuYkteamCqYGojcyJ0F42NioA8Eawv5MuGfjyjPmkmUZ7NIq27Kokul7B4nYnT1tvGQRfobHwx6kyrM46mGOaJtUUqhlPmD6PA+BHgcBKwYMGAMGDBgDBgwYAwYMGAMGDBgDBjOcZ8bw5asDTC6zTLF1A0AglpDfqF2v68aMHAGDBgwBgwYMAYMGDAGDBgwBgwYMAYTnMzPmr8zgymCRkC6mmZCQS4jZ1S46hVFz6W/o42nMzj1MrpC4INTJdYEPi3i5HxVuCfPYeOFl7HrJ3nrKmvlu2kFNR31SSnU7X8wBv8Ah4CBzZr6IZ8khAljAWOsj0sLEXRiG2uwjK2I6FBv5X/CefNkFYaGqYtllQe0pak7qA1t79Au4DDwPetZrmr548EqmYRVRbs6arZY5ZLXEcgFgxF+hUBrD4r4uOCadKynlyLNF/dFN3oXHXs9tLxv4ldW3gUYCxAOAc6sCLjcHocfuEhkfFtVw9ULQ5lqloT/AAFQoJ0re1x4lRcao/fL4XBW7po6xJUWSN1eNxdWUggg+IIwHbBgwYAwYMGAMGDBgDBgxGzLMFghkmc2SJGdj6FFzgPOnsgeIe3zIQA9ylQL/bks7n8XQPWpw5uVHEBrMqp5GN5EXsn3v3ou7c+krpb+1jyrm2ZNUTyzP7+V2dvW5Jt+fDh9jfxDZ6ijY7MBNH61sknzkaD/AGTgHvgwYMAYMGDAGDBgwBgwYMAYq+JeI4aGmeona0aDoOrHwRR4kn/3bH1n/EMFFC09RIEjXz6sfBVHUk+QwoKaOXP5zX1p9r5JSlmRGNu00db+fTvN/ZXe5AUuaVck0U2d5gqjWOyy+nbcXa9pNJG6oLuLjvMCdhpuwuQ2YU75aIoA4eJrzFlteR7nZhsQAAPOwF8LHj+slzSKTMGtT5bTkQUaFd5mJAIVbgdAWZugCBQGKmzn5VcJHL8uijcWnk91l9DP8E/grZfWDgLbjLJoaqinhqGVIWQkyMQBGV3ElzsNJF8K/kpxPS1DxwVAjOYUqtHTTEWMkIv3FbYkqCbKfgm4GzYclbRpLG8ciho5FKsp6FWFiPox5gg5bPHnD0BqPa0q3ellKn3Qg6orMCNJI+EL2ZSBuMB6VzzIYKyFoaiNZIm8D4HzB6gjzG+FDVZHmPDcjTUZarys3aSJjvHbqSB73b/aKLbd4bDGl4d5ky00i0Wcp2FTuEqduymA21ahspO2/Tz0nbDIBwGW4K5k0mZr7i+icC7QvYOLdSB0Yekei9umNVjA8YcnaSrPawfuSsB1LLENILA3BZBYXvvqWzX8TjN5VzNrMqmWkztCyG/Z1SDVqA8TYd8DxIAYbXBJwDiwY40dak0ayROrxuLqym4IPiDjtgMRzA4wr6DvwUIqKYC7SK5up8dUYW4H9IXHnbC4PslZ/vOL8dv1Yf2F9xzyYpK/VJGBTVR+Gg7rH+mnQ/hCx874DAfbKVH3pD+O+M/xhztq6+nenMcUMUltejUWIBBtqJ6G2+2+M5xbwLV5a+mpjspNlkXvI/qa3X0Gx9GM/gDFhkOeS0dRHUQkCWJrrcXB2sQR5EEg+g4r8GAcY9kpUfekP474/ftlKj70h/HfCeiiLMFUFmYgAAXJJ2AA8Thv8B8gZJgs2YFoY+ogX37fhn4APkO9v8E4C24d535hXSiKmy5JW8bOwCjzZyNKj0nDlpGcxqZAqyFRqCksobxAYgEi/jYerEfJsjgpIhFTxLFGPgqOvpJ6k+k3OJ2AMGDFDxfxpTZbD2tQ9ib6Ixu8hHgq/RcnYX3wF6Tbc9MLjivnZTQt2NEprqttlWK7ID+GL69t7JfoQSMYjNM2rs3jNRWzDLcmFu7c3l691RYNMx9WnyBIOGdyzyKjhpVkpaWSAPcap1AlkANg5NyQrdQNhbcDfAYvIeWlbmdQKzO2Ogbx0wNrXN7FRsi9Nr6j8Ii2+v414JFWsMTzrTZTTrqliQaNejopbYJGgAP07CykafOs9gpImmqJFiiXxY9T5AdWPoAJOEzxZnlfnySCkX2tlEQZnnmPZrLo3JZrE6Rb3qggWuxvYAJnDmb02b5tEitHFl2Xge1ackIZ5BeziI7kKFLeagLcd5sOnCL5A8vjq+yM6kAXWnB8bgq8tvK11H9o+AOHpgDCx588OdrQirjDCopGDBkvcIxAbp8U6Xv4aT0ucM7HzLGGBVgCpBBB3BB2IIwCm5c8xafN4VosxSJ6pbae0VSs9ujAHYSDxA69R4hWzFEFUKoAVQAANgANgAMeZOanK2TLJe3p9TUTNdWFyYWJ2Rj1tf3rfMd9y2OV2Z5kUjjqljqaUpeKtjlVunRHBIZj4XtcEb33IBi4UPO7lnNV/uymLySRrZ4Lk3UfCjHxvNR7622+zN7BgPOHCPEk2UotVTO1VlEjBZoj76nc+DL0R/JxZZNr2NregMjz2GsgSencPE42I8D4qR1BHiDjFcacCPHI9dl6KZmBFTSkXjq0PvgU6azv6z6eq5yXOmylxX0GuTKZn01FMxu9NJ4xt5EfAc++Fg29iQ9FYMQslzmKrgSeBw8UgupH5wR4EHYjwIOJuAyvNGaJcpqzMqsnZEAN8du7GR6Q5Ug+jHkbD59kdxLpjgolO7ntpN99K91AR5FtR/sDCWyPIJ6yUQ00TSyHwHgPMk7KPSTbAV+DD0yX2NqmK9VUsJyNhEAVQ+ksLv8ANp/zxgOOOU9Zlt3YdtTfz0YNh+GvVPzj04DT+xx7E1s4dQZ+yDRMRfSA1pLHwJ1L6bX9OPQ+PHvL/iH2lmNPOTZFcLJ5aH7j39Skn1gY9hA4AwYMZrj3jmLK6UzSd6Ru7FGDYu3+SjqW8PSSAQ58wOYEGVwa37873EUQO7nzPko8W/ScKFMqd5Ur83VqqvqCPamXDqw6qXX4EQ66T6dV9wfuhpZzPHX1ye2M2qz+4aNveoBuJpFv3Y0G6r6CSb3ZW5whwSKUtUTuajMJh7tUN9PZxj4CDyFr2F+gACs4e5fvJKtZmjLPVr/BQge40w8FROhYfGPkOpGrG7wYoKHjBKmnnmpI5KgQu0ahdKiZkAuY2JsUubav6LWvtcLLNqCnlT90xxPGh1+6qrKpAPe7wsCBff14R3MDmUMyqocuowzUZlRJNHdM/eHdXyQefj16DHTmVJWywXzKcQdr9z5bTd93a/cMjX3sbXO4JHdAJtjU8oOU4oVFVVKDWsO6vXsVI3H4ZGxPgNh43BmUtKkaLHGoSNFCqoFgoUWAA8gMdcGDAGDBj8JwHOqpkkRkkVXjYEMrAEMDsQQdiMee874kTIMwK5XUJPSyHVNSli6xsDYrr8GsNiDqFgGBsLyeMuNazO605dlpIprlWZTYSAbNLI46RDoAPfXHUsqi9y/2NlMEHb1UzSePZhEX5gwY/wDvwwEyfj2mzmlVaaqNDmUTCSFZG0+6KD3NXvZEYXW2/W5XwOo5f8wY8wQxvpjr4brPDf4SnSzpubpf0m17HwJUHFvJRsvkE47Sry5SDKI7LMi/CNrEEDrqA876R3sWdTwhl32Okr8lmlNXThZB7odaBT39SWBHd1eg2Nrg4B94VvMXh40MzZlTx9pTyDRmFKBdZYzsZdPxhfc+Gx6a7x+BeczvAjZlC0cZOlaxEJiZgdNpLA9m17eg3vZRhpwTxzxhkZJYnGxUhlZT6RsQRgENw7n/ANgalWVmnyOu78Ti5KeG48JE2Vh8IAHqLBlPzoygLq9tgg+AjmJ+jRcfPjDZvwslLUSZTOf3tzAmShkax9rVA6KOhtchbX3DKPhMcU3K3lzR1M1XSV6OK2mf3ocqCnvSQOps3j0s6eeAy+b5xFm+bvLUz+1aV2sGYMxWNBZVAUEBiN99gSdz0Ls4X4ryKggEVNUwovVidWpz8ZmK3J/MOgAG2KJOX2Q661DFMDl6hpyZHtpZDJdbNvsCLWBuPViLUcO8MRx00j6wlULxEvPawOltRBstm2N/I+WA3p5tZUP5bH9D/s4jT85cnGzVakHqOymYH6IyMU9DyyyGWeeBIS0tMEMo7WcBe0Gpe9qAO2+xNsRcg4I4crRM1PHrEB90Pa1AsNyGF33BsbEeRwC05l0+Tue3yyoAcnv0/ZSqpv8ACQsgC28V6W6WtYs7gjnbQihgWsnMdSiBHBjle+juhtSoRuACfSTiHk/DHDNVTzVESHsqcXl1SVClRYkHSWuQbG1r3O3XbEzhbl1kOYwGamgcoHKG8sykMtjuC58CD8+AtqvnrlKKSs7yEDZUhkBPoGpVH0kYXQzD2/NJnWYK3tOF+zoqX+ekB7kYHwhcanIBubjopXHHi/l1SNm0FBQBksuuqYuWESbEm5vYhN99runnjc8FZYmY1SVKppyqg9xoYyDaR0sGqDfr6CfHyZWuGg4B4Vki11tbZ8yqRdz4Qp1WBPIDa9upHja52WKTiLjSjoReqqEjNrhL6nIJtcRi7EX8bWwsajmNV55U+0csBpqcg9rUN78R9CwAPdv0AB1EkbrvYJPNXmjF2gy6CcRq501VSLuIkvZ41Cgkva4NunTqSVqc55409HTrSZRD3I10rLILKP6QT3zE3JLNp33s18Sa7hTJcsIhSJsxzJu6kGsuxa1++q2RABv3he2++5xJ4Y5ErK7VOZhFeQ6hS04EaR3+CSvkLCynwuWYm+Aj8mWoZpPblVVrPm8rMAkxsY7EgCMNsxK73X3oOkAWa7swreIfY+UMqH2qXppQNu80iE/0gxLfQw+fEDlrxpVUlYcpzQkyXAgkbe/kuv4SsN1Y7g3U+AUHDgwYMAYx/NzM3gyereM2YqqXBsQJHWM2PqY42GMHzx/iSp9cP+KmArvY/wCSpFlYnA90qJHLNte0bFFW/kLMfWxwzcLblZxBT0eQUclTMkSEzAFja57aU2A6k28sXTc28qH8tj+hz/5cBriMeWOOuXlflcrzlmeFif3TF3B3ybh1BvHe9re93sCemHqvOLKT/LF/Ek/ZxMoOY+W1Miwx1Uckkh0qlm71/DdbYBOcp+Gq4QNV0FXTuxuJKJySHANrSDorG11PkffbkYZXL/McvkqJBHT+0cyUET0pLJ5EsqAiNxsCHC3sfANvxz7k1CZfbGXStQVQ3Bi/gz02KAjSDbou3mpwo+YuW5xBUpVVgPaRqqrVQiynSe62pQNLXa3eCk+AwD/4/wCEVzGieG+mUd+F+miRfem/gD70+gnCv4vFTls2XZxJHoqGVYa1AQdZAtc6TYl0B6kgFE8sffCHshD2YWugd9GkNUQgHrsGdNgCfQd97AdMXHMDmNlddlNRGtSC7JeNNLq/aKQyCxX4wAJ6WvgMgvGtK82fuswCVcHuOq6mQhSlgp3vdunlc+GKTP8AIJp6bKKeJdUho5pQvmNckp+cqAB5m3nix4W4nyE00K11ERUxKFZ0U6ZLbBjpcXJFidQ643UfODI1eKRUdXhQxxEQkaENrqovYDYf+zgFdwRxWKagzXVJ7vPFFHGC3ebUXRiPHuq1/mxw5d8SmgerEhKLPRTBQ1wC+jXCfn3UHx14378XcMGQyGku5Nz7i1r/AIGrT81sWWc80cgrCpqYWlKCyloNwPK9729GARUcNRGojUSKtWq2QX92UP3O6Pfe6Lt6Rt1w3uUvFC5fkVdO/WOc6FPwpGjjVV+m1/IXPhi7fmNw9I1OzrpNKQYPcJB2dulgo6A72NxcA9cY/iDirK6jMaWKL3PK+3NTUtoe0kzC3eRhcLYBTYWtI+3jgGPym4K7KkkqKpddXX3efWPgSXIQrba+oswt1a3gMafM8/osshVZZYqeNV7kewOlfBIx3jb0A4z1dzwyqMG07SEeCRub/OQF/Phd8b85XnkRafL1Sa3uUtTCskoD7AxoQQLm1t2Bt0wFzWcXrnlY1LlkMUbmP3WumjUyCJSFOhbX+EALm+5971wcfZNT5Xl60dDUvDWSMt44hrnqixsuoqQ6rfVa2x3UA3tiq4I5R5t2rVL1HtJplYSMp1TEOwZhYbKSRe+oEG22GvwvwBSZfeRFL1DXL1Ex1yNf3xLnpfxtb03wGc5McuZMthklqLCpnC3TY9mq3IW/xiTvbbYeWGTjP5hzBy+D+ErIAR4CQMfxVucZmt5+ZWgOl5ZTbokTC/o7+nAMbCf9kRQBIaStTu1EU4jVx1sQ0i/islx6z54513slKcA9jSSufDW6p+jXjhzjz01vD9HUmJojNUI2hjcj3Oa2/iCNwbC4I2GAceX1XaRRyfHRW/GAOJGKrhQ3oaW/XsIvqDFrgDGD54/xJU+uH/FTG8xhOeH8SVPrh/xo8Bn+B+BafNOHqKKoMgCNMytGwVgTNKD1BFj6RjjX+xupSjdjUziS3d16GW/hcBVP58R8g4zmyzhmimhgExMkqtfVpRe1mOo29Vr9McKD2SwuBNRWHi0ctz8yFB9bAUXA/IeoqHk9viSmiQALbQWdj1tubAedt7i3jiN/8PZsv4gpYYhJLEJ4JFk0n+DDKX1EC3d7wPo9dsMrL/ZBZbJ7/t4T/Tj1D5tBb84GNTknMTL6tlWCqjZ2NlQkoxPkEcBj9GA0ePmSMMCGAKkWIIuCD4EYX3Nfml9iwkMCLJWSjUA26ot7aioIJJNwB6CT0scNTZ9xVONSRyKp3F4YE/NIt/pwGv4g5Sdi71eUzNR1IUkxCxik2JK6TsATbY3XYd0dcYrJ+YHawe2qzIqeohVtMlTHAm1t7kMjei51AXPh0xXcS8RcSRRMtUZ0icFSyxRAWI3HaRp3dvSMbTkbnsdXls2XmOzRI4YndZFnL7n07kEeVreQC/4O4qyWs0rTx08Up6QvDHE1+tgLWb+yTjbjLYh/so/xF/VjzrL9i4si7OpiT7LRvNFpQ2lWQOwDOQd0UEe+uDaw9E/ldzrkgZaavcyU5sqTNu0XgAx6snpO49I6A/1pEHRFH9kY+jED1A+jH0jggEG4O4I8b4hZ1ncNJA887iOJBck/mAHUk9AB1wHZsvjPWND61H6sZDiOpyKnY+20oBKBurQxyPb8EKW/NhV5/wA6ZcwqUhEj0OXs4V3jsZShPvma407dQvTf3/Q20PKihXOaSCF5KmLs2qagSsrjTsIrFUAIdzuD1Hr3CxpeYlNJUe1siy2Jqhv9qYUhjUDrIQoDaRt77TvYC5IB2nC/L4Qze3KyT23mTDeVhZYx8WJOigDbVa/XpcjCb5g8WzwZ1Icvi9qyxAU5MSgmXcWLJYqb90KLXsF36AauGi4sKg9sgJ+CRS3Hr7hH58A6cV/EOVGppJ6cNoM0Tx6rX061K3t49emFBWcZcR5ava1kEc9OpGttMewPUaoiNPlqZSAbdemGfT8awvlpzFQzQiJpSotqGgHUnW2oEFetsAja32O+YoToenkHhZ2Un5ith9OKGblnmlI2tqFpALjZVnB1ArfQpbpe4uNtj4YYlR7JhAe5Qsw/pThfzCNv045D2TX/ADft/Wf/AEcAruGs2bLKtZZ6RZSo/gp0ItvcOtx3WBGzWPj8zd53ZwtVkVHUKpVZp4nCnqNUUxtjmfZF0sgtNQyFfLUjj6CBj6505rHVZDRzxKUikniZVIA0jsphpsNtvRgGnwuP3FTfIRfUGLTFdw2P3HT/ACMf1BixwBjCc7/4kqvXD/jR43eMJzv/AIkqvXD/AI0eAxmQ8xxlPD2Xnse2kmaoCqW0ABJpCzE6TfcqNO17nfbCmtU1dU1SlKZGeQyFI4WaO+q5XQAbrfYjx3w6eEOMqfLeG6OadDIS0qxoACWbtpT1OygAG5/T0xnX9knPfuUcKr4Auxt84A/RgMi/LbNauRpVy8x6zfQFSnVfQqMVsMazgvkVXx1dNUTmGJIpY5WXXrf3Ng2kBQVubWvq2679Mfo9knU/ekH4z/rxd8K+yIWaoSKrgWFHOntVckKTsNSke982vt5YCFmhE3GcaSAMsejSD/Rp+2U/M5vh54Rcn/Df5x/4IYemA/GOEHy/5iRUuZ1slZFJAldKCjsmkR6S9g46i4ZbkXsRvtuH7iFnOSw1cLQ1EayROLFW/SD1BHgRYjAJnnNyukml9v0KGYSgGZI+8SbbSIo98CLXC73sbG5t+8HU2U0eXGGuim9sTp7uZKScEX3CI2g20bWYHcjVtsBety/zXLmP2KrA9LckU1Rvp296rEEEX8inhe+5x0puL+IIx7tlMchHjHKq/od8BWck+YMdpMvll7kJY00kh0logTdDfoVHeAv0JHRcVeZcc0ea5uq1TOMrpdRjUI7rNKCAHcICdJ3IuOg3tqYYyXMmrr6+oR5stkpmAKKFhku+5O7le/be1vTjY8D8V5xT00dNBk9xGttbRvDq9JLWUt5m++AzHMHhKKprg2URSypL7+NKeREifYbMyKoVuvkLHe3Rj8L5ZDw3lr1FYwaqltqVTckqPc4UPjYbk9Bv4AY6rXcS1FwIKOkXwZ21n/7Wf864tuHeWeicVWYTtXVgsULi0cRG944+gN7G+24uADgMpy3+yD51PVz0UkFPWRkkMvdUrp7MksAb2BHQe+Jt5OTBgwFbxJSrLR1Ebi6PDIpHoKkYwfJqtjiyDtJrdjGZ2e41dxSS3d8dr7eOGFnH3PN8m/1ThdclaFKjIWhl3ikadH3t3W2O/hseuArarmRw4zEtSI5+N7UQ3+kA44DmLw394J6/acX68Z3inlzk0APZ5uEYGxUhak337torEb+JG2FXMoDEKdSgkBrWuPA28L+WAfS8b8MN1pYh/wBUH+Qx9c8aiF8io3pwFp2niMQC6QEMMpUBfDbwwv8Al/nFSoWOHKYK0Akdo1OWe7G9jN0AH9LoMMPnsW+wlJriED9vFqhUgiM9jLdARsQOm22AaWQD9y0/yMf1BifiBkP3LB8lH9UYn4AxhOd/8SVXrh/xo8bvGI50R3yWq9UZ+iVDgF5TcES5lwvRe17GeB5nVCbawZZAyg9L9CL+VvHHDlRmea09TBQvSuKTW2rtKcroB1Mx7TSPHfvE+AGNDwRxzDlfDlLNKrPqklREW12YySN1OwAAO+KxPZF1EhIhy4N6BI7n80YwDS45qJoKCeWkhWWpRQUTRqvdgGOkbmy3a3owgsl5dZjm1b21TC8MbsDLI0YhGkWFkSwubCwIFr7k9caefnVnBPueXKB5GCof84ZcSco5sZ3JPEr5cOzZ1ViKeoWykgE6i5AsPEi2A4SD/fsPWP8AwYw9cIusGnjVT5lfz0unD0wBgwYMAYMGDAGDBgwBgxgeLOKppq1croHEc2ntKqo2PteIWJ0g7a2BAv4al87rTcw+bMKxPQ0Ouqq5UaLXGS2jUukkMu7vbfu9D47WwFvk2eVGaZiZYJDHlNGzLqU/dUtrHfxjW9/I7He/c1dDxTSzTtBFURSToCWRGDEAGxvbbY7EdRjzLllZNFpoMyqKujolRn7FYyGfWb6Su2xJY3bUBYi3k3+U9NRpK4pMuq4R2e9VUrbWLjugk2F+tlAG2/hgGJnH3PN8m/1ThW8p8oar4cnp1YI0zToGPQFgBv6MNLOPueb5N/qnCg5d8QvQ8MVFTGuqSOR9IIuLsyIGI8l1aj6BgMw3sdcyH+0pT6pJP9PH59rvmXx6b8o/+nj94dq87zgO0eZCPszYgzGnJJF9liW5HrFsXY5acQf/ADX/AL7U/s4DllfKPPqdQsFckSKSQi1MwUX3PcCaeu/TFvzuppo8io0qHD1CzxCRwbhmEMuo3IHU+gYyPEiZ3k4SeXMWfU2hQKh5t7E3McgsRt1seo88abm/nLVfDtDUOAHlmiZgLgajFNqsDva97ejAN7IfuWD5KP6oxPxByH7lg+Sj+qMTsAYx3N9b5NV/gL+Z1xscZLmwt8nrPk//ADDALLLeC5cy4Xpkp7GaGaWRUJA1jXICoJ2B3uL7bW8b4psoHEtFEsEEdQkSX0r2MbgXJJsSpJ3J8cX+Q8aS5ZwvBNCEMr1DxrrBIF2kYmwI8FPj44z8HOrOZd4wrD+hT6rejxwEtuJuKR8Gp/usX+liVlmd8UNNGGWfSXW+uCNVtcX1ER3C26kdBiuHNfP/AIjf3X/+cTMt5q5+0iqKYyEkDSaZhe/pFrevwwEXmdnhouJfbKqHMQibSTbV7mARfw2wzabmZV9nrmyatTx9ztLt6rK1/RbCs5xZXLUZ92UClp5Ei0KCBc6fjEgDp1vhkZLx/mMNdT0eaUsUftm4ilibYlR4jUwO9gfe21A2tgLCj5zURlWKeOppJXYKq1EJS5OwOxawvtc2xvMLznnl4fKzNa70s0Uo/G0Eedu9f5h5YYEEoZVYG4YAgjyIvgPvBgwYDjWVaRRvJIwWNFLMx6BVFyT82FflXMxQJc0rJjFSSBoqOjUgtIqNZpSnUuWGm5IC965sQcffNfmTEscmXUqmprJ1aJlQahGHFiNvfPa9lHTqbWsVvwxy6zClqUlqMqaqQA6YmlQLq6gtYsLDfusLEnAVfFEVdmE8uYiknjp52AuiMw0BVUb7agVA396TtthlcG5ktHHpyzJKyWRra5qkLAXv49odQA296th/mxeE8yrZlc1lIlIBYRqJRIT1vewsB0tv57Y0GA+I9wCwAa2462PiL4+8GDAQ84+55vk3+qcLbkflyVGRyQyjVFLJMjDpcMqg7+B9OGTnP3PN8m/1ThW8m6Bp8gniSVoXeSVVlXYoSq2bqD9BGAqK72NLaj2NaNN9g8RBA8iwbf12HqxD+1uq+ntuC3qf9WMhxLl1RSqS+bQTyA27OGpmlb076Aot6WH07YzP2bqP5+X8o368A36L2NL6h2tYoW4uEjJJHiASwAPpsfnxcc+8tSnyWlhiFo4qiJFHXZYZQN/E+nC+4Y4EzerVXjn7NHUMrvVWuDuO6jM4281GN5zxoHgyOjikkMskc8KtIb3crDKCxuSdz5nANbIfuWD5KP6oxOxByL7lg+Sj+qMTsAYyvNMfvPW/JH9IxqsZbml/FFb8if8ALAL/AIO4NOZ8MxU4cRt27urEagCrt4eokYZXAvCwy6hipdWspqLPa2ouxYm3z29QGFtwbxJNQ8Liop0WSVJWFmDMAGlsSQpB2B88Zb7YvMf5ul/Jyf6uA9I4iVubwQsiyzRRtIbIruqlz0soJBY3I2Hnjzs/sh8yPwaYeqNv83xiuKOL6nMJxNUvqcAKoA0hQN7KB033v1wDc4oFuL6T0rH9VxjWc5Z0hpqWpZgrU9ZDIu+7AE61Hie7uQPBcZXi7/hdRfgx/wD5MWVDw1HPxFVrmBaZkRJqNHJ0dmxs1k6dxrLbxIY2PXAMjP8AKVq6WanY2WaNkv5ahYN8xscKmtGfZTQRyPNSvS0vZhkS5dow6qFLNHaxB03G4Hpw58K/nhIQtEJy4yxpwKrs76j0KA2+Ds59YBG4GAY9FmKSwpMjAxOgkVug0sNQPo2wo+LeZNTmU5y7JgTfaSpFwLfCKt8BB/OdT0XwLVGYcSVGeyjLcrQ0+WxhVd7Ee5rsC1ui7WWPq1t/HS3+D+DafLYBDAvpdz76RvjMf0DoMBU8veWFPlaagO0qmFnmI39KoPgr+c+PhbZ4MGAMcqipSMXdlRbgXYgC56C5x1wpeL6JavP4aTMdXtBoSaVFZlWSXbVqYW73vxa/gnxrENnxhzAgy8xIySzzTk6IoFDuQOrWuNvznw6Gxw7zIoqx+ySUx1HQwTKYpAbX06TsxG9wpOI/CXK2iy6eSeAOZHGldbauzXxCbX38yScUvHNLFWZzl1IFTtIiaqV7AOEjPcQNa9mYG6+gHAb3Ofueb5N/qnCq5O5R7b4fqafX2fbSTR67atOpEF7XF/VcYauc/c83yb/VOFByuzt6PhurqI11SRySFRa4uVjAJHkCbn0A4DgfYzf84f8Adv8A1sfB9jO33+v5D/1cYLKcunzUu9TmcEQD7irqCpJO+pEOxHhta2NDDyTjYXGbUR9TA/n14C6+1nf7/X8gf9TFlzwyw02RUcDSGVop4kMjbFisMo1WubX8rn1nC34n4bfKQjU+ZxSl2sVppirqQLhiqt02te/XG55pZy1Xw1l87m8kk0es2tdlimVjb0kE4BzZF9ywfJR/VGJ2IORfc0HyUf1RidgDGX5nj96K35FsajGZ5lj96a35B/0YDEcqeLKegyFJql9EfbyILAsSxNwAB6AT82NBTc7cpkIBqCpPx4pAPp0kDGR5a1tFHw67ZgqtTCocEMpe7HTp0gb6t+o6b9MJzieeleqkaijeKlJGhHN2Gwvvcnc3O5OA9V0fG2WzW0VdKxPgXQH6DY4ruKeWVBmkkU0lw0exMLKBIt76WNjt13BB3O+PLFY8bP7ijolhZWcSG9t+8EXqfC304veHuFszaVWpIKpZPB1V4wP+kNlHznANHjRrcW0P4MP5zIMMDj3gZq/sZYJjTVlOxMUy32DbOpAIuCP8x0JwuOYT6eKcvJ62px9MjjDykkCgkkBQLknYADqScAp8z4IqMqjOZR5hLPUwLeYVLHRNH8KMbkqSfeglu9a1sZ/Ns+quKJEpaWI09FGVeaRzezWtvbY2udKDqdza20HmRxbVZ3NJTZfHJLRUw1v2YJ7Qr8M+Y66UG5sTvtpYPAfFWWUeUK0cixLCt5kYjte1+EGXqzFth4WsBYDYKzhvg/MMhaQ06JX0chBdF9ymUjbUoNw3d+Dffa1t8a3KuaeXzd15hTTDZoqkdi6nyIba/qJxWZLzoo5SgqElojILxmdCqSL1DLJ721vE2G43ONTmXD9HXKGmhhqFt3XKq5APxX6j5jgMtlfHNdXyzmgpqdqSGRolmmmZe1K9SoVTt0IPSxG/UCbwxzCEslTBXCKkqqVlDKZlKsri6urG23o8Lre17Y02TZLDSQrDTxiOJb2UX8dybncn0nFJnfLPL6uo9s1FOJJrKCS7gHT0uoYA7bbjcDAQK7m5SdoIaRZK6oPRKZdQHhqaQ2ULe12F7X3x80fCVTWVUNZmRRBAdUFHGdSxv11ySfDcG3QWBAt4312W5TDTpogijiT4sahB67AdfTim5icQy0OXT1ECa5UAtcXC6mClyPELe/zYCXnHGNHSyxw1FRHFLJ71WO9jexPxVNiAzWBO2MRzmooZBTdgP34eRBStEbPYNdizDfswNRudgd/PFlkvKqikpy9SPbtRUqGkqXJJbULgxm/cAB20+FtzYYl8EcrqfLZHlV5JpmGhXlIJjjHRFsPVc+gWtgL+oidaFllcSSrAQ7gaQzBO8wXwubm2F/yEpElyaSORQ0bzSqyncMrIgIPrGGRnH3PN8m/1ThM8AZvJS8LVk0N+1WSTSR1XV2aa/wCyCW+bATsy5A5cJLCseEse7GzRk79FF7E+Q6n14/ftbKb77m/FTCk4UyWlq5GNZXrTd651I7tICbsdfvQfSxJv4HHpM8ysrZSvt6GxFvf7+XjgMTD7HWhJt7bnb0Ax/snH1z7y2OnyalhiXTFHURqq7mwEUoG53J9J64UvFvD1NRMj0eYpUnXcdmCrx6d1bUCRfpuCDfoMMjmxmclTw3l80v8ACySwsx6XJhl71vT1+fAOPI/uaD5KP6oxOxByP7mg+Sj+qMTsAYznMYfvVW/1eX6pxo8Z/mCP3qrv6tN9RsAp+XE9F/udnOYoXpUrDcDVfVoiK2KkEG58xtfHGi474ah2TLJWAPV4o5b/ADyTE/TjlwTkjVXCtfGgJdalpFAFyTEkDlQPEkAgek4XHDua0sJf2zRCrDW03mkhKWvfdDvfbqPDAOqj585TCAIqOeNQLAJDAoA8rCXFjR+yHy12sy1MQ+M8akD8R2b82FSvH2XKLLkkH9qeRv0rc4oTB9kqyOOlpUgaQhdEXaMBc7u2pjYAbm1hYYBmc1WA4ly1r7EUjX/6w/8Ali35l53VZjW/YahBVRpNVLuBYgNpJ8EAIJ8WJt4d7hz44XmVqbMKddXtYBXsLlAja43I8VBLXPhceZt3y32RdFp1TUs6TsBr7NY3BI/pF1JHrG2AYnB3CEOW0ywQD0u599I3ix/yHgNsQ875Z5fV1C1E1OrTKQSQSBJbp2ijZ/n6gWNxtjJfbHZd/M1n4kX+tg+2Oy7+ZrPxIv8AWwDMrctimjMcsaSRnbQ6hl+gi2Ffxxy7TL6aaty2ono3iHaGKNyYn337hOx38yuwGnHT7Y7Lv5ms/Ei/1scaz2QWVyo0clNVPG4sytHCQQfAgzYBl5DmAmpoZNauXjRiy2sSVBJ29OMNxjW1tTm8OXUlX7WhNP20zIoLjvstg3UH3tgCLXJN9hjCPxrw2TcZfVof/pnsvzJUgYn8O80choXaSmoqpJHBDOQrsQSCRqeoJAJAO3lgLziXlTLBA9VTVtdPWwWljWWXWG7MhmXSF1MSoNgDubDxx0mzHN86pzAtIuXU8o0yyzMWdlOzCOMqpFxfqOh2Ydcfh9kfl/8AM1f4kX+rj8+2Py/+Yq/xIv8AVwDH4eyYUlLDTqzOsKBAzdTbx/8A14YsMKf7Y+g/mKv8WL/Vx8n2SFD971P0R/6mAZefShaWdibARSEn0BTjAcjaRGyMrKFaKR5g4boVPdYH0WxkuMufIrKZ6WkpnDVCmMs5BNn7pVUW9yQSL328jjWQcOyUHC00Mm03teV5B8UyXJX5lOk+djgIEfITK6kGWmqZjEWNuzkjkUWO6htBO3Tck4/ftb6L75qfpj/YwtuXfNqXKopIVhSaN31i7FCrWCnexuCANreGK+l5lVKZp9kjZpSx1R3YKUIt2fW9gOl72IB3wDak5GZRRgS1dRL2QNrSyxxoxN7KSFVvTsw6Y/fZBSI2T0xiKmI1ERQpYqVMMukqRta1rWwt+Y/Nx82hjh9rrCiP2h75cswUqN9K2ADN5+HljUcwz/vVyz8OH/BmwDtyP7mg+Sj+qMTsQsj+5oPko/qjE3AGKDmB/Fdd/VZv8NsX+KDj4fvXXf1Wb/DbAYn2OP8AFc39bf8Awocb6t4Qopm1S0lPI3m0SMfpIwv/AGOB/e2b+tN/hxYa+Ao4uBcvU3WipQfMQR/s4tKTLoov4ONI7/EUL+gYkYMAEYr5uHqZzdqeFiepMSH/ACxYYMBSS8E0De+oqY+uGM/+XHP/AHAZd94Un5CP9nF/gwFGvA2XjpRUo/6GP9nC05icZUWV1ftdcppZfc1fUQie+J2t2Z8vPxw58edecMIk4hgRgCrCnUg+IZ7EfQcBs+XnGOV5nIYPsfBBUBdQUxxurge+0tpG462I6fPiBzH46pMsqva0eV0srBFcuyoti19tIj8gN7+OM7QZfHS8XrHCgSJZe6o6DtILkAeAuxsPDEXnPOiZ+jyrriUQM6bHUoN2Wx23FxvgNzyq4np81edJMupYjEqsCkam+okWIK+jDGHDNJ96wfkk/ViLwhxRS18Jloz7mraGGgoVYAG1reRG42xe4Cu/3N0v3tB+ST9WD/c7S/e0H5JP1YscGAjU2WRR/wAHFGn4KKv6BjvJGGBVgCpFiCLgg+BGPrBgKaXgyhY3ajpifMwx/s4/BwVQ/edN+Rj/AGcXWDAVKcJ0Y6UlOP8AoU/VheeyIgVMqgVFCqKpAFUAADsptgBsMNnCp9kef3shH/Kk/wAKXAMnI/uaD5KP6oxNxCyX7mh+ST6oxNwBit4mi1UdSvnDKPpQ4ssfMsYZSp3BBB9R2OAU/sb2/e+oHiKkn6Y4/wBWG1jznwvmzcN5vNT1Ib2pLYFgL9y5MUwFu9YFgQPN+pUDHoShr45kWSJ1kjYXDKQwIPpGAkYMGDAGDBgwBgwYMAY8883duI6Y/wBWP/aHHobCP5zcu6+rzFJ6SEyJ2SLqDoullLbd5geljfAVmYv/AL8h8vEP+xUYjc58tEufwxMdKzLTqW8g7FCfmxoOXfJ2sStSuzCSzodYXX2kjvb4b7iw9BJPoxK5v8qqzMKxaim7IoIlQqz6WurOT4WtYjxwDJ4X4RpsviMVKhRGbU12ZizWAuSSfADYWHoxc4VHKnh3OaWrk9vSSNS9nYB5hKC9xp0DUSthqv0B267Wa+AMGDBgDBgwYAwYMGAMJ72SdUBR0sd+80xYDzCIQT82sfTho53n8FJE0tRKscajck7n0AdWPoG+Edl2YScSZ3E5QpQUnfCnwQG41Hca5GAuvxQbX0kkHzl0WmGNT1VFH0ADEjBgwBgwYMBScVcGUuYx9nUxB7X0ONnS/XS3UdBt0NhcHCol5SU9OX7KorEsfgyot7dL2jGDBgKipy6ZDYV9fYf8pb9WI7Q1A/4wr/7y2DBgObGpH/GFf/eXx8e2qodMwrvnqGODBgOb5hV/f9b+XbHFq6q+/wCu/vD/AK8GDAfDZhV/f9b/AHh/145nM6v7/rf7w/68GDAc2zar+/qz+8P+vHF87rB/Lqz+8SfrwYMBwfiKsH8uq/7xJ+vEd+Ka0fy2r/LyftYMGA4PxjXD+W1X5eT9rHWPiytP8tqvy8n7WPzBgJUfEVYf5bV/l5P14kx5zVn+XVn94k/XgwYCSldVHrXVn94f9eJkNDLL7+srD65yf0jBgwF7w1ytpqupQTy1DjqbyLuF30k6L29RB9WHjkuRwUkSw08SxRL0Cjr6SerH0kknH7gwE7BgwY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6" name="Picture 12" descr="https://encrypted-tbn3.gstatic.com/images?q=tbn:ANd9GcRkBtyn2nR_ATYLiAsDzbMsnyEHgAcXxKwf0rBOFv1YZUvtCSv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6435"/>
            <a:ext cx="18288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uapango de Moncayo - Méxic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Huapango de Moncayo - Méxic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40968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059832" y="536392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/>
              <a:t>15.2</a:t>
            </a:r>
            <a:r>
              <a:rPr lang="es-ES" smtClean="0"/>
              <a:t> </a:t>
            </a:r>
            <a:r>
              <a:rPr lang="es-ES" dirty="0" smtClean="0"/>
              <a:t>MB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577334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21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67600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Descripción del </a:t>
            </a:r>
            <a:r>
              <a:rPr lang="es-ES" dirty="0" smtClean="0"/>
              <a:t>proyecto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10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66610016"/>
              </p:ext>
            </p:extLst>
          </p:nvPr>
        </p:nvGraphicFramePr>
        <p:xfrm>
          <a:off x="395536" y="1108968"/>
          <a:ext cx="8208912" cy="56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valentina\Pictures\proyectos\37dcac_pez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7" y="3171031"/>
            <a:ext cx="2255848" cy="133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1046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strella de 6 puntas"/>
          <p:cNvSpPr/>
          <p:nvPr/>
        </p:nvSpPr>
        <p:spPr>
          <a:xfrm>
            <a:off x="1115616" y="404664"/>
            <a:ext cx="6768752" cy="3816424"/>
          </a:xfrm>
          <a:prstGeom prst="star6">
            <a:avLst>
              <a:gd name="adj" fmla="val 25413"/>
              <a:gd name="hf" fmla="val 115470"/>
            </a:avLst>
          </a:prstGeom>
          <a:solidFill>
            <a:schemeClr val="bg1"/>
          </a:solidFill>
          <a:ln w="412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411760" y="1673513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/>
              <a:t>¡ GRACIAS POR SU ATENCIÓN !</a:t>
            </a:r>
            <a:endParaRPr lang="es-ES" sz="4000" b="1" dirty="0"/>
          </a:p>
        </p:txBody>
      </p:sp>
      <p:pic>
        <p:nvPicPr>
          <p:cNvPr id="2050" name="Picture 2" descr="http://3.bp.blogspot.com/_4oZ1SUXwA_g/TA5XoDWS68I/AAAAAAAADqI/_f4DuCg91oM/s400/aplauso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362">
            <a:off x="621128" y="3465477"/>
            <a:ext cx="281963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.bp.blogspot.com/-6cu0ZHSWOw8/T1twPSpm08I/AAAAAAAAMTE/qtVleCy_HT4/s400/reverenci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37">
            <a:off x="6075006" y="3626514"/>
            <a:ext cx="2107424" cy="242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81372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67600" cy="718227"/>
          </a:xfrm>
        </p:spPr>
        <p:txBody>
          <a:bodyPr/>
          <a:lstStyle/>
          <a:p>
            <a:pPr lvl="0" algn="ctr"/>
            <a:r>
              <a:rPr lang="es-ES" dirty="0"/>
              <a:t>Población </a:t>
            </a:r>
            <a:r>
              <a:rPr lang="es-ES" dirty="0" smtClean="0"/>
              <a:t>objetivo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11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73407064"/>
              </p:ext>
            </p:extLst>
          </p:nvPr>
        </p:nvGraphicFramePr>
        <p:xfrm>
          <a:off x="1259632" y="1340768"/>
          <a:ext cx="69127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C:\Users\valentina\Pictures\proyectos\frida_kahlo_le_due_frid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905">
            <a:off x="516423" y="3980750"/>
            <a:ext cx="2361069" cy="237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4548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0824" y="116632"/>
            <a:ext cx="7467600" cy="724942"/>
          </a:xfrm>
        </p:spPr>
        <p:txBody>
          <a:bodyPr/>
          <a:lstStyle/>
          <a:p>
            <a:pPr lvl="0" algn="ctr"/>
            <a:r>
              <a:rPr lang="es-ES" sz="4400" dirty="0"/>
              <a:t>Alternativas de </a:t>
            </a:r>
            <a:r>
              <a:rPr lang="es-ES" sz="4400" dirty="0" smtClean="0"/>
              <a:t>solución</a:t>
            </a:r>
            <a:endParaRPr lang="es-ES" sz="44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12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913716715"/>
              </p:ext>
            </p:extLst>
          </p:nvPr>
        </p:nvGraphicFramePr>
        <p:xfrm>
          <a:off x="659904" y="908720"/>
          <a:ext cx="772852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http://gifs.gratis.es/plantas/cactus/cactus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92695"/>
            <a:ext cx="2376264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25574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costos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13</a:t>
            </a:fld>
            <a:endParaRPr lang="es-ES"/>
          </a:p>
        </p:txBody>
      </p:sp>
      <p:pic>
        <p:nvPicPr>
          <p:cNvPr id="6146" name="Picture 2" descr="C:\Users\valentina\Pictures\proyectos\579px-Coat_of_arms_of_Mexico.svg-500x4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176041" cy="28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1.bp.blogspot.com/_a5mK001oySU/S4PO0cVmy0I/AAAAAAAASl0/zR1X6_rIIxc/s1600/gifs-soles-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9" y="4293096"/>
            <a:ext cx="2114599" cy="20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01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6808" y="327794"/>
            <a:ext cx="7467600" cy="580926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S" dirty="0" smtClean="0"/>
              <a:t>Costos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14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539087012"/>
              </p:ext>
            </p:extLst>
          </p:nvPr>
        </p:nvGraphicFramePr>
        <p:xfrm>
          <a:off x="467544" y="980728"/>
          <a:ext cx="820891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s://escuelajuliagudelo.wikispaces.com/file/view/PAJARO%20VLANDO.gif/351172332/321x302/PAJARO%20VLAND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376264" cy="22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5116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534002"/>
              </p:ext>
            </p:extLst>
          </p:nvPr>
        </p:nvGraphicFramePr>
        <p:xfrm>
          <a:off x="755576" y="799864"/>
          <a:ext cx="7377484" cy="4213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4009"/>
                <a:gridCol w="1123475"/>
              </a:tblGrid>
              <a:tr h="707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Los datos básicos del proyecto son: 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20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707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Duración prevista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 años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07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Tasa social de descuento a utilizar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10%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07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Tasa de inflación (mensual) estimada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2%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38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Número de meses de funcionamiento del comedor (marzo-diciembre) 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9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899592" y="5157192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Se refiere a la inflación estimada que afecta el precio de los insumos que requiere al proyecto, lo cual no necesariamente coincidirá como el índice nacional. 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04520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6" y="548680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dirty="0"/>
              <a:t>Las inversiones (costos de capital) necesarias para que el comedor escolar pueda funcionar son:</a:t>
            </a:r>
          </a:p>
          <a:p>
            <a:pPr algn="ctr"/>
            <a:endParaRPr lang="es-E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173064"/>
              </p:ext>
            </p:extLst>
          </p:nvPr>
        </p:nvGraphicFramePr>
        <p:xfrm>
          <a:off x="467544" y="1340768"/>
          <a:ext cx="7776863" cy="4320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5706"/>
                <a:gridCol w="1504516"/>
                <a:gridCol w="1271422"/>
                <a:gridCol w="1525706"/>
                <a:gridCol w="1949513"/>
              </a:tblGrid>
              <a:tr h="1627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Vida útil Inversión (años)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Valor inicial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Valor residual 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Porcentaje imputable al proyecto 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7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Terreno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 -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6250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3 125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5%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072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Construcción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22 165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3 700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20%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072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Equipamiento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4 160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 - </a:t>
                      </a:r>
                      <a:endParaRPr lang="es-E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100%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55101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4800" y="188640"/>
            <a:ext cx="7467600" cy="576064"/>
          </a:xfrm>
        </p:spPr>
        <p:txBody>
          <a:bodyPr>
            <a:normAutofit/>
          </a:bodyPr>
          <a:lstStyle/>
          <a:p>
            <a:r>
              <a:rPr lang="es-ES" sz="2800" dirty="0"/>
              <a:t>Explicación (% imputable </a:t>
            </a:r>
            <a:r>
              <a:rPr lang="es-ES" sz="2800" dirty="0" smtClean="0"/>
              <a:t>al proyecto):</a:t>
            </a:r>
            <a:endParaRPr lang="es-ES" sz="28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17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479230757"/>
              </p:ext>
            </p:extLst>
          </p:nvPr>
        </p:nvGraphicFramePr>
        <p:xfrm>
          <a:off x="611560" y="764704"/>
          <a:ext cx="770485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C:\Users\valentina\Pictures\proyectos\tequila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30118"/>
            <a:ext cx="2520280" cy="170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1179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660762219"/>
              </p:ext>
            </p:extLst>
          </p:nvPr>
        </p:nvGraphicFramePr>
        <p:xfrm>
          <a:off x="323528" y="260647"/>
          <a:ext cx="8064896" cy="6382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18</a:t>
            </a:fld>
            <a:endParaRPr lang="es-ES"/>
          </a:p>
        </p:txBody>
      </p:sp>
      <p:pic>
        <p:nvPicPr>
          <p:cNvPr id="11266" name="Picture 2" descr="http://www.gifss.es/animales/lobos/Lobo_0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42319"/>
            <a:ext cx="28575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4539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0784" y="188640"/>
            <a:ext cx="7467600" cy="63894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O sea</a:t>
            </a:r>
            <a:r>
              <a:rPr lang="es-ES" dirty="0" smtClean="0"/>
              <a:t>: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908720"/>
                <a:ext cx="7992888" cy="5688632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s-ES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(</m:t>
                          </m:r>
                          <m:r>
                            <a:rPr lang="es-ES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𝐿</m:t>
                          </m:r>
                          <m:r>
                            <a:rPr lang="es-ES" i="1">
                              <a:latin typeface="Cambria Math"/>
                            </a:rPr>
                            <m:t>)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𝑉𝑎𝑙𝑜𝑟</m:t>
                          </m:r>
                          <m:r>
                            <a:rPr lang="es-ES" i="1">
                              <a:latin typeface="Cambria Math"/>
                            </a:rPr>
                            <m:t> </m:t>
                          </m:r>
                          <m:r>
                            <a:rPr lang="es-ES" i="1">
                              <a:latin typeface="Cambria Math"/>
                            </a:rPr>
                            <m:t>𝑖𝑛𝑖𝑐𝑖𝑎𝑙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es-E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4160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=832 ( </m:t>
                      </m:r>
                      <m:r>
                        <a:rPr lang="es-ES" i="1">
                          <a:latin typeface="Cambria Math"/>
                        </a:rPr>
                        <m:t>𝐷𝑙𝑠</m:t>
                      </m:r>
                      <m:r>
                        <a:rPr lang="es-ES" i="1">
                          <a:latin typeface="Cambria Math"/>
                        </a:rPr>
                        <m:t> /</m:t>
                      </m:r>
                      <m:r>
                        <a:rPr lang="es-ES" i="1">
                          <a:latin typeface="Cambria Math"/>
                        </a:rPr>
                        <m:t>𝑎</m:t>
                      </m:r>
                      <m:r>
                        <a:rPr lang="es-ES" i="1">
                          <a:latin typeface="Cambria Math"/>
                        </a:rPr>
                        <m:t>ñ</m:t>
                      </m:r>
                      <m:r>
                        <a:rPr lang="es-ES" i="1">
                          <a:latin typeface="Cambria Math"/>
                        </a:rPr>
                        <m:t>𝑜</m:t>
                      </m:r>
                      <m:r>
                        <a:rPr lang="es-E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ES" dirty="0"/>
              </a:p>
              <a:p>
                <a:pPr marL="0" indent="0">
                  <a:buNone/>
                </a:pPr>
                <a:endParaRPr lang="es-ES" sz="2000" dirty="0" smtClean="0"/>
              </a:p>
              <a:p>
                <a:pPr marL="0" indent="0">
                  <a:buNone/>
                </a:pPr>
                <a:endParaRPr lang="es-ES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95536" y="908720"/>
                <a:ext cx="7992888" cy="5688632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19</a:t>
            </a:fld>
            <a:endParaRPr lang="es-ES"/>
          </a:p>
        </p:txBody>
      </p:sp>
      <p:sp>
        <p:nvSpPr>
          <p:cNvPr id="7" name="6 Rombo"/>
          <p:cNvSpPr/>
          <p:nvPr/>
        </p:nvSpPr>
        <p:spPr>
          <a:xfrm>
            <a:off x="755576" y="2708920"/>
            <a:ext cx="7488832" cy="381642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1187624" y="3501008"/>
            <a:ext cx="662473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En consecuencia, a comienzos del años 6 habrá que realizar una inversión adicional en este rubro de 1,664 dólares para completar el tiempo previsto para el proyecto (7años).</a:t>
            </a:r>
          </a:p>
          <a:p>
            <a:endParaRPr lang="es-ES" dirty="0"/>
          </a:p>
        </p:txBody>
      </p:sp>
      <p:pic>
        <p:nvPicPr>
          <p:cNvPr id="7170" name="Picture 2" descr="https://encrypted-tbn3.gstatic.com/images?q=tbn:ANd9GcREbxtVQ989rwoojP5ra0IWqzMw2GWL7Vrv_D0wj4lu-lIacz3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04055"/>
            <a:ext cx="1812801" cy="20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499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67744" y="2996952"/>
            <a:ext cx="6172200" cy="1894362"/>
          </a:xfrm>
        </p:spPr>
        <p:txBody>
          <a:bodyPr>
            <a:normAutofit/>
          </a:bodyPr>
          <a:lstStyle/>
          <a:p>
            <a:r>
              <a:rPr lang="es-ES" dirty="0"/>
              <a:t>CADEC TINF 20</a:t>
            </a:r>
            <a:br>
              <a:rPr lang="es-ES" dirty="0"/>
            </a:br>
            <a:r>
              <a:rPr lang="es-ES" dirty="0"/>
              <a:t>NOMBRE: CRÍTICA DE LA POLÍTICA </a:t>
            </a:r>
            <a:r>
              <a:rPr lang="es-ES" dirty="0" smtClean="0"/>
              <a:t>SOCIAL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PROFESOR TITULAR: Dr. Jaime Zurita Campos</a:t>
            </a:r>
            <a:br>
              <a:rPr lang="es-ES" dirty="0"/>
            </a:br>
            <a:r>
              <a:rPr lang="es-ES" dirty="0"/>
              <a:t>Cd. Universitaria, México, D.F., 2013</a:t>
            </a:r>
          </a:p>
        </p:txBody>
      </p:sp>
      <p:pic>
        <p:nvPicPr>
          <p:cNvPr id="2050" name="Picture 2" descr="C:\Users\valentina\Pictures\proyectos\kahlo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225">
            <a:off x="5626072" y="502019"/>
            <a:ext cx="2303105" cy="29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jpeg;base64,/9j/4AAQSkZJRgABAQAAAQABAAD/2wCEAAkGBxQTEhUUExQWFhUXGBwaGBgYGBcYHBgaHRgcFxwcFxwYHCggGBolHRwXITEhJSkrLi4uFx8zODMsNygtLisBCgoKDg0OGxAQGywmICQsLDQsLCwsLCwsLyw0LCwsLCwsLCwsLCwsLCwsLCwsLCwsLCwsLCwsLCwsLCwsLCwsLP/AABEIAPAA0gMBIgACEQEDEQH/xAAcAAACAgMBAQAAAAAAAAAAAAAEBQMGAAIHAQj/xAA+EAABAwIEAwUGBAUEAgMBAAABAgMRACEEBRIxQVFhBhMicYEykaGxwfBCUtHhBxQjYnKCktLxM0MWJFQV/8QAGgEAAwEBAQEAAAAAAAAAAAAAAgMEBQEABv/EAC4RAAICAQMEAQEHBQEAAAAAAAECABEDEiExBCJBURNhQnGBkaGxwRQjMtHwBf/aAAwDAQACEQMRAD8A5ixh06hNuVqYHDCRyqbD4YGKcu5WBA48qw8mfeb2kCKMOm0ACm+Aw4Mg7RxFEYfLEgA86Y4VgJPnUmTJfEIkRU7lwBM+lDJwcnanGMVevWze5G3Pal/IZ0Da4uThD+W/lUwYVPs8eVN2ptJrdz40JeCRBGcNPCKkewg4VOlde4Q6lgKEpFyCYnhE8KEWx0ieC7XA2mTwk+QJopCBsbdNj606RikITEhKBcXAjoaV43OG1QlABBupejV0sefWqz01Ld/pFqWc9okDjfKtQ1FF4TBd6mW3EqSDBgLJHmI5X+tTvZStJnSVp5gEH1Sb1O2DLV1PDJjurgbyISI+/OgVNcPsCiXXQkkzHMcfdUxaCUIB9pQUpXT2YHoKFFJBJ8TrUCB7ixWH9w+5rRzDgDajiBISkalK2HP9B1o7EZf3KNbhBdMBCPwpPM/mgXva1MRGffx7gs4XbzK6pgCbnkbeteqb24+XwmiVGRETffn51slm1jvwFzQEwqMT4vC2kDfcWoFWCO5AqxOIknfhP/VY6x4SI3G9GuYrtPVKjiWbwAOtBPN2NhVmdygm5NCv5IqCdQgdKsTOo5M6aMq7zFBYnDhINrzT3GYI+6gcYxYz8Kvx5breIyYudonShXT3V5UqHkwLnasqqz6mLvOkYDBTytT9hsHcULlLKTzvR2NWGkFXu86+bILsFHM+gLbbyJSkJEEiOBqVhkrkIBPXl6mkoxQkFSI2sQRqA5TvViydYOpSlwgcoAMibk+dV5uiXG6rqu73ilyHSTUnCWmkgrSkKi4Vf4netsudTpOlsoTvJTEzebjapWFNLBWAkp4LMGEjcydhvSh7tkhbag0O8KgQLBIBI5G6qox4ixpf2icmUKLM2eKQ4PEFTuQI9DwqTDvsmUrUNRn2gTAJCQAJuZIMj31UsQtfdTASJnxKgxBECm3ZN14MaiwlxGqQZAcKJlUCPFxiVCl5uibFks1uJ7H1PyqVAO0YY/Esy2lRIk3cA0puFEgkmxkcjuBWYjE4dpK5dAJkJ0KK/EAkwqx21fE8qUZ9jnylDa1Ao0ayAAm02Bj2oj1qD+WLK0EISe8gJTqKosSSFRsRyqnB0esB/wCIt8jqdJiz+f71UuqsNhwt03mnOGzdkEIKVxMaoERz3kClj2RolwKKWymVJglVokQZuN7RwNE9nskD13XglCY1X0m4BCbEGbi9Fkx/DzNTH1yFdNEVGruIZ8K2lklJhWmQVAnYxvfnzpi8+tKY8SifEGwSAB1vHqaxPZJhCjpZVpUAQoOEGBHCZ3igsThkoUpJfW4n8qAVOt8QFJg6hB87zU+sFrqKVsRfW3MHwyVuYhttcAKuoJN4HM+6nHaJ9KFp/tRAA5k2A91SZV2ZHgfbdUTpsHExHRQsUn0oh7s8pTwdDiVW9lVtJAi0TNKyjWNPuBlylsmscAbSPIsP3aC84oBSuO8D8qB9aixut1YXpXpNkSk+c9SfdSx1eJceOpoFKFRZY9mfw+nGnq0BxxKiX20oHhCFahGwBuSduVcbC7rpAofvFqCp1kWYqCIIJQVJBlQETI4QSKNwuatXKEhBm6SAkgm0jget6jgOBJCXtTpV443SFFMqSQNFo3ik3Zh8Pa1OwEo8JUbSSI95A2pWNHx2PEL5FYx/i2UOr8RLagIGwvzUDuKXPeDWlUSk3IMiI3rZ3HNpWkFQKBYaiqUj+0kRH9pqLtZmCQkQUKBbOiN16pTHQDeuZEDixzCBowfKH++b1iwJOnyBiTU2IZJQpPE7VX8pwSyhKEuLlIBhJCQRcEJi9jxO9NchbdUVa1K0gwkK3tvPH30OXp9ALahsePP0nFY7WInxuDWBEA+RquY4FIMj79K6Di8OQDIqm5vhyRte59KZ0mWzRjHYkSl6TWVijc1lfQTDNzsuSqgDyppiFoIBXEIOr14WqJ3CwCAOFqWNYMKuVKANyDsYEedqw+j6T+oJN8V982MmUJv7kq30uoJBIA9oHh9RSdx4I1JQSUTbqYj0G1bZi8oGWUeAiFwI1g2lInfkYvVkynsmAz3joBVpJSkzCeU8zWj1WJRWlaG9jbn3OdPmxpqZ9z9mVRgvKSWkpUtJJIQkEpk76ufkbTTzBdlX+8SpKUISER4/EoSRsEnpxNWdvHaUpS0idQ8AA+Fqd5RhChMunUs+4cgOnWg6fqW00v51M/Ni1MWfc/8AeJUHexTgV3iHUrXeUqQAFA8OIFDZRig1IUCgA6RwAI4Va+03aJOHTpQNbpIBAv3YP4lxt5UjyphtRUoArSVErSokhSzefKk5MYZtVy7pSyYiSO3xCXMiS84h1zwtFKgQn2jJkA2gCdR9akGBwrYbCWwdKplRKjbaJsBYWFqYobsdEzxvCR9TQ2CysK1FS5EkjwgE+t4FE2TJpCqZKSGYloSzmWskCEgi8QJ4UDjcmwy0jUlpvRBS4EgFJBBFxE7bGanxbLWFb7xSyhEwSZJngOoNUzM+2pxI7ru0pBWISASpV/DB4H0obPmFiTU/btHasI44rX34CxISq6pRxgWEGxiK3Rmi2VoToSpRVp8BMqnZUKHLeTsKraM5LadW8WCTYg7QfWq/mfa9wag0QlZJ1O2Jj8rdoSOZr2kP/iN5p5vjQc3O0YiFDxOFJ5+EAD1FxQjeFSs6g6CBa0wT1vXz68+46ZcWtZ/uUT8zUrCnEXbWtP8AgVD5V5unB5MgGUjidyzPMMOpXcrX3byDCZBEzceIiCDavMGonYztMQSmeBj14VyEZ+8vSXVd4E2JUAVAcieI5TferVlGNcdWAjSAfEXAVdDfrM78qNW+Id0pxup7RyfEtXaPDLS046yopXp8QCrFImRBEBXUQaoWDbKk92HAhKTBv7S1C52O58Kf8Y41c1pWQpJxKypQI0qSkpgiJtBHoaRYJJwqhh3AnxKgOSAlQ0khSgrcg2G36swPhyZe79ZH1+PJjGpf0ijv1sqRqUFlYISTFtPE8hzO9orGMrACXFELlRiSpIQNRPhAMRq6cabfy/8AWGkBwFu5SmYUmSJKEkEkknn9ScP2fWdSg1uZGogcACIJ6EzHGq8q41U77Dhbr8jclwZ2JAYc+ef0kOTODvinUJSkiN/aIMgix286sjTYiYvSR3I3vwNlF5sEm44gg8qY94tPtIUOci3vFq+d6y8j/IL35B8fj5mshUDTt/uA5k4qDVQzEKkyateJdlJFIcwbEH9aX07U0eqirnOsQPErzPzrK3xCPGrzPzrK+nB2mGy7md7U2Skxvzqt5m3otdQ8IV0E7RyIkU8wzxKfOlQRqceBnUClQTvITf786+f6HJk1lVNCjf18fzNz4VN2OJZOzPZ9IPeKF/wpP4QB86e4zBKUYK4HJI+tKcPnCEJClupSI23PuFQ//Ki6NOFZccUdluDQ0nqTx8q0ENrR3mU6uWuo8Zw7OGQpZhCRdS1frQSM1OJKgzKWxu5fUv8Aw/KOu/lVSzfs/jHwXHV69N9HeTH+IiKs/ZJ1PcgCKG62qoORCvM5m/i/67ygDBcWlVidjAJPwqwYLtJ3bITKISIHi+Ymx+4p9g8ZpLjekQFm1hOozYcd+NMMPkjZIcU02VgWkCEjz072iaXiBdiPE0VP9sBtxyItw2aOlA7rCOuTcrUUtpk7ESZI4VtqzJtBShDEmIIOopMTfUYn0NOX8zSEygazsY2B4De/pRbDhKQVp0q2O0RF/pVIRG2BiPhUb1OcZqh/GoSnEPFK0KskpEahwUBEed6teTYFpbCJbQFIgoMCUqGxmJ8/Whe1oCCkhJClgyqPCSBI/wBX0pJkfaVKUyrUkWmRZOrhI4SePOoc4cP9J7AFXUp5iD+IDPcOuAbPkOJH5FEkOehIB9apARVo7e4wvY1Y4ICUj3BXzPwpCG/U1di2QH3EuBqNTRCPs0wwzUi8nzOkVFhcMpZhIk/e/IVb8oyNIgq8SuZ29BwpWbKE++Ow4C+/iVg4PSqU3SbKCUk2+pG/pTjslmpwr5bXOhRjyVwI8/qKtJZCRtSDPMKlXiFlJIVPODN6m/qA/awlX9MUGpTuJdsty4vAKXqiZAn2Z58SaYO4VCFhICYCCo2F4IEdONFZcjUwEpMEjehMPk2I1KUvRBRpBCjbe+1dIOjsEg1WxLmGBaBt9BU7LMjodqDwWR6TqdWDGw2A6md6aB5KbSOhmmgE7mKNDiLc1xaWWlOK/DsNrkwAfWqot0uHvFK1at+Q6AcBTftc+HdDQMnVrVEcBCQfMmf9NVkFaVSU6EyAUja4vveZ9Km6lGYdp4mn0nTg49R5N/lN8expQSOJFV/FMKUOFWvEt6klJNJccjRI5VJjejHIe2pzt7CHUbcT86ynDylaj5n51lbozNUiOAXOpYITZO1D47CKZX3qN9jN+HHpWuUPR7qmzfGEAARCpkHgOf3zrFx6kyArK1zadz+MNyzBN4gBcDSDdJEalf8AEUbjMbcIZQVAWGkCBz22HU1i1BKNDdoQAlR0pAG1oNzSzBudwju2lKUTvqAlRPlwradiPP3xYDMdXgRkXEpAQkla5kwPL3Dzpf2b7P4ljUouJ0qJhEE7mYp3lOF0J1L3UZMcSact4oTHKbG1/uaUxDGpFlzFtgNpTMzypxGJTiCiQEkKgkweCoG9pFN2Mdrgs6XJEaFGCgbEneR51ZAlLgNVnNssLGp5tMoElaU2Mbkpg+pFdVtP3QsGVa0tDGtDahoZbbMX1aR8QNt6zE4tttGpxUTNzIEkzCQee1VxjOHXXQjCsDUoEAuHUbXKjBgAetW7LMkDaUrfl14DxKUdQBJ/CDZCR0E0XzAf4zrZFHEpWZZdjsa40tDKkMp21nTII3VJncWtsaS552UxLDKlLbAaB8Wkgk8ATyTXYWsWkq0pUkmNiSTSD+IWNLWXvqTAJGiDeQohJPmASaTsxuTtZNmcKYZU+8o8VGT5CB8oo7CZKFvaZOhIkna/KtOz50vQQYIIJ5CRerY3h9EhJkc/jQZspU0PU0enwqyW3NyM4dDaDoTAG8C8fWocDnIV/wCJWo/lUNJ9D6GnGAQCCDXpy5pMwiJMmDEkbE1ICN9UrcHauJovFpUjUbCJvw5zSTMnkwSk2jkaJzVhSkANkAlVpE8zUOFyh50hseJUSqVWifK3KjTGD/qc1Ua/WXbs/jAtlDiNoAUPyK4g0Qc5ddOlmw/ORP8AtH1qls9kcYlTikwBtCXIJO8CNxB41dMkaCfDERw4insrKQOBMrIoDH9JuMBF3FlajfxH6bCpv5FB4CPKsznCL8K0CSJkDcg8udJGsUpY1OHS0PwD2lnkf0r2R1x+ItVLbyLNsgQZcwyghwGTBlKiOCwOPWqdj82eVLZKUkG5gyI4XP3NdTwIBTJABNtIFgOA61Te2uWBsl8Ingq3uP091d3redObIoIQma5Riu+b1GxFlDqOXSl3aOUqgAGwpflOJdDg0gwo3TwA6U8zlsKg8Yis51+PJvLuky/It/8AXKGsKk341lGvM+I34n51laIeHc6Bg2kwdF4HCpSAO8CwQSm0i0Rf1pX2N9pf+NO89bllZNoTvUB2MB15EpyMxWgRAUjhqJBEWsRVt7JtKehxQ8hc29aqTDOtYbAOpW1tk9K6lkWDCEgcAK0Au4kC9TkOIoeIbjGR3ZT8eR3mkacVrSQSEut2n837EXppmTqtkpUTyiswGRp1Bx2CrgngPPma9lxFyK/OcRgqm572VZWErWuYUqRPIWp4UjjtxqVuNgPX9KTdq8yQxh3VE+ItqCE8VKKSBA+9qfppYktbRb2LyxLTQcUEhbgJSZulG6QJ2tFO8xadcSlLQSZPiVPAcj1NJ8kxY7toSEwgJJPiTsDG+3EGm6cRbSXIbIgQIJ/wO8enlUykEUY4qV3ElwWCQxqVIKzAVFvIJHqa59/F54oaYQVElayooJEgBPThKvhV7YKYB7tWv87pEx5kknyrjn8RMYHsaQg6ylIRa/ikkge8CmCgQBOoCxswDsxhpUpW9wPdVkWiFQOdC5Pg+7QkHfc+Zo7FnZQvzHP96kdtTEzYxrpUCENNRetcSo6fD+nxrGMSlabGk+ZYEhUjUUn+72fIKtFBVmoybuYwHSACCm5ny58ae9l2yErfJCUHwgkTtv5ftVayzCLcJClG5uTuB+9X3DHuwhLQABGnu1GxIEyItw361XgxgG4trqTLx6R3ckwq0qFjx8MV6+2RKgkAgwqDuOBI2J2rdTTRA1NBBBkSfDPMcB7qgxb6glxwlJSlJ6gxO/Hp+tU6SVOuTMoYVVRxglzvt8q8xuVtOXUgT+YWPnIrnuC/iGppASpoLI/FqKTHWxmj2v4no/8Azn0WJ9JTekKwreZ7Y2DbfvLbhsrDdgokDn93rXOMGFtqSRINo6Gl+X9uME6ie9DZn2HBpV6cFelNmMxad8KVSRwMgnyBF6I6QK9wBq5nNMuwGgySdQJHpMXqHNMUBIO809zFjS84kba/nf61XM4bhagd6xgCcp1TbxqgRQooVECyJNzvWV4tq52rK0tpzSJb+yFlK5wKuOISNN9qRZQlEgISASLxQH8QM1U22htBgrmfIfYqTT8jUJPkf47YwjJH2jjV6SFKCJUdxMgR6R8a6Hg+Fq4f2Sd7h9KlH2jB6A/vFdtwLvhBrQxAJ2jxIMrF+4+YySiOt63cG9BYzFobbK1KCQOKjA+Ncu7UdvnHV90wru2pCdQ9pYm5J/CCNgL9afqialm7SduCysMsFJIMKWRqgzskbSOJM1R2ce7iXu8WoqvufvbpS5lolRVwTf4frTnJsOEpSo2AurypDG9jDJpdoxwnaFWFUGVICm21WUmygkiQDwVExflVmwvbjDqM677BvSQvzAEzVFw2HVinFLulJPmY2AA8hvVxyfJENJ8CYPE7qPmamfIE++V48LOLbabZnnGIcTDSSmd1ruoeSRVayzJW2ri6+KlXP7V0BhgDatnsubcupN+YsfhSvmZtpQhx4jsJUUYYV65hQRVidyAboX7x9R+lCqyR0baT/q/WK8I8Z0PmVDH4PT4kmDzH151I22soGsiSOA+71af/AOA4o+IJHrPypngsiQ34j4lDYkWHkKPVtAbMi8GUhnKHEQpJKTv773rdOYOokLAUkmdpj7ir4+yCDSrE5YDw++teXMVixnaJm8wYgHU2mPwqXvzsTY9KUZ72haeaLTDWpShEAFIHUmL/AL0B2ywCWwCLK+lVrK8Op5zQpxQSUk+ExcWG1WfKNGo8QXfI/aoG8NYZWggOsp0cSNUp6kkmfdU2Ly9IAVpGk7EbH3UCpx3CuFClExwJOlY8if8AqnXZ7EIdJZP/AI3JgcUL3gHrv6UjISBqXj+JEuIatLc/z9YuWwhSIV6K4g8ldOtWXsxji4jQo/1GzBPEj8Kv36UqzLJHWZNlpG8b6eo40ryDG6MS2Qd1BB6hVh8Y91KyKMqGvELEWxP3fjOgPu3Gq5FpO8cieMcPOlecvNC5SJPGKPzGRNVnP1WR61IgLsLmoqgbQRTaSdhXtKSs8zXlWfGfcPQJ0HJWilQJ5VWe2uJDmKCR/wCtMHzJn9KtODchrVvAJtcmOApLl3ZBx1RdfVo1qKikQVXPPYUGFgpJPiZ/UgtQEQsYVayNCVKI5cPPlXXmMyQ3hg64qEx6+UcT0oHB5ahpAQhMAfHz5mgxhg4Sk7JlMeckn4/CjHU1ZqLHS7AXvKR2rzhWKWpZJ0JPgQTsOcbTzpMjFW24UVnGEUy442obC3Ubg+opfhD8atSmFwFYgVLWWvAExdRSD5ASfpWY10JT3QNhBX5m4T9TWYB+UBxX/rSdXmkfURS1klQBO6yVH1P6Us7CLwrZ38RzkLqkr1g+/Y9Kv2WY9Lgj2VjdJ+Y5iqPgWoG1GpXtzHHiPdUuRLjBnKmjxL+gVsEkVWcu7REWcv8A3AX9R+lWNnFpWkFCgR0vSdJHMbqviTBcUDmuZJaQVEgG4T1VRSlcqqnbJRlsEgJvfrw+tEo1NUJRZkg7UOQPZ6yDTTAdoULsrwq6m3oeNVLDpUBIIM+hqZIBHiF6MgSg4VIl6W4IoPGvpbSVqMJH3HWqzgs2LJhRJb9+n9qDzTNy8eSB7I59TXBjLGTZB8fMT9oHS8VLVudhyHAUkyU6MSBwMj4T9Kc4pIM9aR4pspUlQ3CpHWKoq1KfSDhyU1y54jCodELSFDqKS4rs4ptWvDmbzpPAg8D+tNG3pAIO4qRjFHVE7fGsvG749r29TQzY1fxvDcHje9FwUke0ki4P6VUO0OTdxiW1oHhWsGOSgoH4/rVxCxJV6VB2ja1toUL6FoVHQG/wmnYsmltuDJsqWu8nzHDqNxyFVjtC0dKLbE1dMQuQItVfz3ClaQExIM0tGpxHKZRy0ayjlZa5Jun31laGse4zWsuuVKAAANOmV3FU3s6uEG9PGczvBHrUDqQ0XyJYA5tUSEALUobKAnzHH75UMcRQf88aIMYGmRdrMnD6ArZSZv8A2wT8/nXLMKdq64cVIM8q5I19T860OiYlWEmzoAQYw/nClC0cHAB8fqLU6Zy9YShREp0i4uBbjy+VVt9Mx5/e1dG7LuEtNH+0T6W+lF1TaVBE906A2IG0fDaiEq5VYl5G05eCg802B807UsxmQuIukhY6eE+42+NIXIDEviIMUuOCbb17gMetBkEpPMfUbGtHbGDZQ4Gx+NaJRyn40wi4I7ZasJ2l/On1T+h29KXdqMW253ZQZMkQbRbiKSKURvNrVolrWtKSSQLn0+xXPiA7hHYnJYCFNJCRxSeY2P0o9uYE3oX+XKR4TI5H9a2ZxKdtjypB9iaY9TMWLGk5JFuVx5U6eEilmIatyI2rqPRgZsWtK8zRlmYgEk7AcaLeygpRqV7XyHIfrT/I8KgJkXJG/E/fKpMxblJmhfNZpZImPSd5UMIo93HIkfG3witFv6ViDW+HTCnE/wCofL9KFfT4hNIIGsyz7IMYuYgg0dhsQIN6V4lxJjxCvGVgGyppQG1zz7SwYp4FAE7VXse4RxrYY7cE8aGzcjRI3miVTrFwl2EWFzrWUB/M9PhWVofGYHyCPsie/pKHH9qIZeuL7UsyxyARzFGa9MXHSkOBqMUxpbliZxk+lCl7kaDYxQ6CscUhNyTflS6ozyMGEaMPyIrnWEZK1FKbmT6X3NXvDGL9DVUyBdzHE361X0zaVYj6RPU7AQvEYXQjeTxP0HIVYux739FI/KVD4yPnSjGgFJ32qbsa7IWOSwfeP2ruXux7+4vpj3zqGEIKRW723zoTLliN6OdAI4+lRgRjbGVLGgJxDZiQZSZFiCP2pscjZWJCdJ/sJT8Baknal3QpJHBYpxluZ2E05iykEQtOpYFiuy4NkuqHmAfiIpPh8D3S1+LUZjV5fvVmzTM9KPCfEqw6dar6BFdLtW5jenxC9UldWAmlzeXLxCoTbmeXl1rbFvEkDabCrNkqEttgV7/EXGZnrYRFmWVrw6ArWVp2VI269RQ7kKEirVnD6FNqSo2IqnYRe45WoD7nencsKMIy3H90rSq4Ps+fKj8bnJ0kJSAeZM/AfrSbGsz9K1Yf1jSbLHxHMUP1jDhUneKBiVDEBSj7VjwF/wB4orGJM0FnDUQRwo3vwpKVcxXcnIYRbLQIgWLZI4VmDmRUWaYpRjSYEcKFwTqp3NMCEpZk2ks1CG4pCwsxtUeJdOgg9KgzN5WuNUCBUSlgtmTBnnRKmwJjixXaDW51lR91WVVtAo+odhXaMfe9nyqPDsoJABvRTuDBi+1Ssy6osnUumDtYypXcVKU+dQO4UBJMm3/VZhUAiJO9d7SLghGxmjGmExBHHhaq9kznjPKTTxpCfdVRQ8U6gOd/ftTOnGoMPunuo8SyZnmkpKUcrq+gofs3iyl1QSSJTPC5H/dB/wDqO/x/Sosvc0utngbe8RT9IKERePtcTpODzZ2BC466RU7+PdULuLPrHyikmEcsBTC8VnE1NT419RTmKSbkyQePvpkw6UgX9KAxaSowKMwrcdTTNQ02YDY7baFo5m5qN9+K9UqlmJfkwKWtuY00iw7KWi45PBNWJTBAtUXZ/C6Gha5vTllANeyGzQmeXs3KnmDCzakzYLa4Vxq7YxkCqznjXhniK5q8GMxvRuY4jUmRSnGMEXFiNjReAxMj79a3fTIpIYqamnQIih10OCDZY+PUUJg3PCpB3B+BojG4fjxoJp+Fgq8j1HOqVFrtEZVmmLFhXmCuRej8W0mBNLVKCSYHGmI2pakYBVrm2cjx+lK3BINMMYqYPSlyqowilAnszWxqbpetWVgb6ivKPaBraFZc9Cx98KYOOkmBxpHhnIM01wTnjB6UnKlG57Eu1yRerSQQfdUOHaVHsncVK/ipO9TYXFxN6VbBeIN6zZhGGSZuDVOdMKcH9x+dXTDvTFU7MDDro/uNN6Q9zA/Sd6haUEfWEJUO7+/+P1qJK/CD+UztyPlXqFy3/wBf8vpUKFeEi3wqwDmTXvL5ly5g8Df30Y5jSbJsOfPypHkD+pkcxb3U5ZTWQ40sR6m0ncoMmw7VTqMV424AKGxmJApRJMYBPcViIEcTQ+VslxwDgKAcfJ8zYVaezeF0p6mqF7FknUN4ljw6IA8qKFqHZXYUQpc3pchguKMiq/nKZSasDosPOkObGxFAx3jElSwT8KI+5puFzeq6+YVI33FNME+FAEca7mT7U0unexpPibYwVXsairDiKRY82NM6fmHk4mzbxW2DxFvdQanPEalytX9NX+X0FB4onVPSqkXuImc/Fw4pkCL0C4yQdqkw+J2FCYzE+I0aK11OuErUZL6VlL/5o1lP+MxetJOwk05waTItSPDumBTfK8SSVCZtSs4NGdxOvHuBrXc+dToXahVbmpsKbia8w2gkHVtG2WuT76r2dJjEODrPwqz4JaTwqu9prYknmlP6Uvpj/eI+k7mX+3+MHwvsnhUTStxP3763wqxpM/OPrUCPaPnVvkyWqqPOzmL0rUjnceY3++lWZp+KoTaocbIMHUB8auTySk39/PyrP6rGNQPuafS5O3T6hSsRQLzuo9BUKnCKNwOBU4ZUITy/WkqgXcx2TKFEKyTBFxWoiw2FXjBMREWpdlWEAFhFOE2tS2bUbmc7EmSkQYrJ4Vodpr1I3nehuBIcQrw2pJmRkH3U4dMzwpFjV3j7NLyRiSm4r25pXgsy7l9aFewVf7SRuKcZjZdVjOkf1/MJP0rS6dQ40twRCd2QhllyL4UJBBHMUlzRX3zpOtakK8KiPKp8M6onxEmup0+juuUN1QbtreNGkaWwnjufOh3cLqvMVuXhxIqNWJSONcAa7Enyn1NEYcTvtSjM0KCzAMU9YMiRQuNXY07E5DwGGpKMQ92rl8Kypu8r2rdRitCe57hXbVZUvJSJAAMVUmDTV123pU+fHqIhYuDDVYgE8K1ceINgKXIc+dEKckUv46jDkNRngXONB9pEeNCuBTE+te4FdyKZ6wRBEjrSb+PJqhqNaVKzhT7Qt9+tRpPiP39afKy5uZAKT0NDu5cgHdXwqgZ1JiGxsIuw6Zdb/wAh866QwiRBE1Q8Jh0h9oCfa410HDCoevfda9RuIbG5qxlTczpprh2AAK2YbkSaIZbvUoYtzBYwrD9KnUuaiMbAXFahU0VRclKutYq83qFZjzrRT/KuTs3xK/DSXFqpm85alGKO8HalvxGJzKnnKoX50lzRoFxCj+X5GnWcp8VI86VCW1eaT9+lafS8Cp3J7MicIJohhFqAYdBo5OKCOFUOpGwgBgTZkL9qH72pMXmAP4aAViulMRCRuJOx3jDvyGrc6A74mb16X5QfOhgqmIlXOs91NqysChWUyc2mzKZi9FvqiPKliVUQXLCa4y7zqZBpk4dqdnEJG80AHBxmtg4nkY40JS54ZKMdMPIBkTRbWISbUiaeTEXqZt8A8amfDcemUQ9zFkGKhfxk0I46L1CtyiXEIBym4yylycQ398K6Dh1bVzXs85/9hPr8q6Gyvas7/wBBacD6RuE2pjlpUWO1EBRBIHGgWHh7qn72pU4nDzDe/iK2S8CZPGgQuvEu0yDULxCuW1D64rRx4Ch1rm+4r1ThhLjk0sxSqIfMC1LcS5S2EakSZqqkmYnUwrmCCPlTTNl3pQ4qW3BzH71o9OKAMLONopZc4UbiVWHlSgLqdWIJArSZNwZCrijPFqqA1stw1oTTQIlmE3SrcViaiFSobUdgT5A12pwP7mTWVJ/Kr/Iv/ar9K9rlTvyC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data:image/jpeg;base64,/9j/4AAQSkZJRgABAQAAAQABAAD/2wCEAAkGBxQTEhUUExQWFhUXGBwaGBgYGBcYHBgaHRgcFxwcFxwYHCggGBolHRwXITEhJSkrLi4uFx8zODMsNygtLisBCgoKDg0OGxAQGywmICQsLDQsLCwsLCwsLyw0LCwsLCwsLCwsLCwsLCwsLCwsLCwsLCwsLCwsLCwsLCwsLCwsLP/AABEIAPAA0gMBIgACEQEDEQH/xAAcAAACAgMBAQAAAAAAAAAAAAAEBQMGAAIHAQj/xAA+EAABAwIEAwUGBAUEAgMBAAABAgMRACEEBRIxQVFhBhMicYEykaGxwfBCUtHhBxQjYnKCktLxM0MWJFQV/8QAGgEAAwEBAQEAAAAAAAAAAAAAAgMEBQEABv/EAC4RAAICAQMEAQEHBQEAAAAAAAECABEDEiExBCJBURNhQnGBkaGxwRQjMtHwBf/aAAwDAQACEQMRAD8A5ixh06hNuVqYHDCRyqbD4YGKcu5WBA48qw8mfeb2kCKMOm0ACm+Aw4Mg7RxFEYfLEgA86Y4VgJPnUmTJfEIkRU7lwBM+lDJwcnanGMVevWze5G3Pal/IZ0Da4uThD+W/lUwYVPs8eVN2ptJrdz40JeCRBGcNPCKkewg4VOlde4Q6lgKEpFyCYnhE8KEWx0ieC7XA2mTwk+QJopCBsbdNj606RikITEhKBcXAjoaV43OG1QlABBupejV0sefWqz01Ld/pFqWc9okDjfKtQ1FF4TBd6mW3EqSDBgLJHmI5X+tTvZStJnSVp5gEH1Sb1O2DLV1PDJjurgbyISI+/OgVNcPsCiXXQkkzHMcfdUxaCUIB9pQUpXT2YHoKFFJBJ8TrUCB7ixWH9w+5rRzDgDajiBISkalK2HP9B1o7EZf3KNbhBdMBCPwpPM/mgXva1MRGffx7gs4XbzK6pgCbnkbeteqb24+XwmiVGRETffn51slm1jvwFzQEwqMT4vC2kDfcWoFWCO5AqxOIknfhP/VY6x4SI3G9GuYrtPVKjiWbwAOtBPN2NhVmdygm5NCv5IqCdQgdKsTOo5M6aMq7zFBYnDhINrzT3GYI+6gcYxYz8Kvx5breIyYudonShXT3V5UqHkwLnasqqz6mLvOkYDBTytT9hsHcULlLKTzvR2NWGkFXu86+bILsFHM+gLbbyJSkJEEiOBqVhkrkIBPXl6mkoxQkFSI2sQRqA5TvViydYOpSlwgcoAMibk+dV5uiXG6rqu73ilyHSTUnCWmkgrSkKi4Vf4netsudTpOlsoTvJTEzebjapWFNLBWAkp4LMGEjcydhvSh7tkhbag0O8KgQLBIBI5G6qox4ixpf2icmUKLM2eKQ4PEFTuQI9DwqTDvsmUrUNRn2gTAJCQAJuZIMj31UsQtfdTASJnxKgxBECm3ZN14MaiwlxGqQZAcKJlUCPFxiVCl5uibFks1uJ7H1PyqVAO0YY/Esy2lRIk3cA0puFEgkmxkcjuBWYjE4dpK5dAJkJ0KK/EAkwqx21fE8qUZ9jnylDa1Ao0ayAAm02Bj2oj1qD+WLK0EISe8gJTqKosSSFRsRyqnB0esB/wCIt8jqdJiz+f71UuqsNhwt03mnOGzdkEIKVxMaoERz3kClj2RolwKKWymVJglVokQZuN7RwNE9nskD13XglCY1X0m4BCbEGbi9Fkx/DzNTH1yFdNEVGruIZ8K2lklJhWmQVAnYxvfnzpi8+tKY8SifEGwSAB1vHqaxPZJhCjpZVpUAQoOEGBHCZ3igsThkoUpJfW4n8qAVOt8QFJg6hB87zU+sFrqKVsRfW3MHwyVuYhttcAKuoJN4HM+6nHaJ9KFp/tRAA5k2A91SZV2ZHgfbdUTpsHExHRQsUn0oh7s8pTwdDiVW9lVtJAi0TNKyjWNPuBlylsmscAbSPIsP3aC84oBSuO8D8qB9aixut1YXpXpNkSk+c9SfdSx1eJceOpoFKFRZY9mfw+nGnq0BxxKiX20oHhCFahGwBuSduVcbC7rpAofvFqCp1kWYqCIIJQVJBlQETI4QSKNwuatXKEhBm6SAkgm0jget6jgOBJCXtTpV443SFFMqSQNFo3ik3Zh8Pa1OwEo8JUbSSI95A2pWNHx2PEL5FYx/i2UOr8RLagIGwvzUDuKXPeDWlUSk3IMiI3rZ3HNpWkFQKBYaiqUj+0kRH9pqLtZmCQkQUKBbOiN16pTHQDeuZEDixzCBowfKH++b1iwJOnyBiTU2IZJQpPE7VX8pwSyhKEuLlIBhJCQRcEJi9jxO9NchbdUVa1K0gwkK3tvPH30OXp9ALahsePP0nFY7WInxuDWBEA+RquY4FIMj79K6Di8OQDIqm5vhyRte59KZ0mWzRjHYkSl6TWVijc1lfQTDNzsuSqgDyppiFoIBXEIOr14WqJ3CwCAOFqWNYMKuVKANyDsYEedqw+j6T+oJN8V982MmUJv7kq30uoJBIA9oHh9RSdx4I1JQSUTbqYj0G1bZi8oGWUeAiFwI1g2lInfkYvVkynsmAz3joBVpJSkzCeU8zWj1WJRWlaG9jbn3OdPmxpqZ9z9mVRgvKSWkpUtJJIQkEpk76ufkbTTzBdlX+8SpKUISER4/EoSRsEnpxNWdvHaUpS0idQ8AA+Fqd5RhChMunUs+4cgOnWg6fqW00v51M/Ni1MWfc/8AeJUHexTgV3iHUrXeUqQAFA8OIFDZRig1IUCgA6RwAI4Va+03aJOHTpQNbpIBAv3YP4lxt5UjyphtRUoArSVErSokhSzefKk5MYZtVy7pSyYiSO3xCXMiS84h1zwtFKgQn2jJkA2gCdR9akGBwrYbCWwdKplRKjbaJsBYWFqYobsdEzxvCR9TQ2CysK1FS5EkjwgE+t4FE2TJpCqZKSGYloSzmWskCEgi8QJ4UDjcmwy0jUlpvRBS4EgFJBBFxE7bGanxbLWFb7xSyhEwSZJngOoNUzM+2pxI7ru0pBWISASpV/DB4H0obPmFiTU/btHasI44rX34CxISq6pRxgWEGxiK3Rmi2VoToSpRVp8BMqnZUKHLeTsKraM5LadW8WCTYg7QfWq/mfa9wag0QlZJ1O2Jj8rdoSOZr2kP/iN5p5vjQc3O0YiFDxOFJ5+EAD1FxQjeFSs6g6CBa0wT1vXz68+46ZcWtZ/uUT8zUrCnEXbWtP8AgVD5V5unB5MgGUjidyzPMMOpXcrX3byDCZBEzceIiCDavMGonYztMQSmeBj14VyEZ+8vSXVd4E2JUAVAcieI5TferVlGNcdWAjSAfEXAVdDfrM78qNW+Id0pxup7RyfEtXaPDLS046yopXp8QCrFImRBEBXUQaoWDbKk92HAhKTBv7S1C52O58Kf8Y41c1pWQpJxKypQI0qSkpgiJtBHoaRYJJwqhh3AnxKgOSAlQ0khSgrcg2G36swPhyZe79ZH1+PJjGpf0ijv1sqRqUFlYISTFtPE8hzO9orGMrACXFELlRiSpIQNRPhAMRq6cabfy/8AWGkBwFu5SmYUmSJKEkEkknn9ScP2fWdSg1uZGogcACIJ6EzHGq8q41U77Dhbr8jclwZ2JAYc+ef0kOTODvinUJSkiN/aIMgix286sjTYiYvSR3I3vwNlF5sEm44gg8qY94tPtIUOci3vFq+d6y8j/IL35B8fj5mshUDTt/uA5k4qDVQzEKkyateJdlJFIcwbEH9aX07U0eqirnOsQPErzPzrK3xCPGrzPzrK+nB2mGy7md7U2Skxvzqt5m3otdQ8IV0E7RyIkU8wzxKfOlQRqceBnUClQTvITf786+f6HJk1lVNCjf18fzNz4VN2OJZOzPZ9IPeKF/wpP4QB86e4zBKUYK4HJI+tKcPnCEJClupSI23PuFQ//Ki6NOFZccUdluDQ0nqTx8q0ENrR3mU6uWuo8Zw7OGQpZhCRdS1frQSM1OJKgzKWxu5fUv8Aw/KOu/lVSzfs/jHwXHV69N9HeTH+IiKs/ZJ1PcgCKG62qoORCvM5m/i/67ygDBcWlVidjAJPwqwYLtJ3bITKISIHi+Ymx+4p9g8ZpLjekQFm1hOozYcd+NMMPkjZIcU02VgWkCEjz072iaXiBdiPE0VP9sBtxyItw2aOlA7rCOuTcrUUtpk7ESZI4VtqzJtBShDEmIIOopMTfUYn0NOX8zSEygazsY2B4De/pRbDhKQVp0q2O0RF/pVIRG2BiPhUb1OcZqh/GoSnEPFK0KskpEahwUBEed6teTYFpbCJbQFIgoMCUqGxmJ8/Whe1oCCkhJClgyqPCSBI/wBX0pJkfaVKUyrUkWmRZOrhI4SePOoc4cP9J7AFXUp5iD+IDPcOuAbPkOJH5FEkOehIB9apARVo7e4wvY1Y4ICUj3BXzPwpCG/U1di2QH3EuBqNTRCPs0wwzUi8nzOkVFhcMpZhIk/e/IVb8oyNIgq8SuZ29BwpWbKE++Ow4C+/iVg4PSqU3SbKCUk2+pG/pTjslmpwr5bXOhRjyVwI8/qKtJZCRtSDPMKlXiFlJIVPODN6m/qA/awlX9MUGpTuJdsty4vAKXqiZAn2Z58SaYO4VCFhICYCCo2F4IEdONFZcjUwEpMEjehMPk2I1KUvRBRpBCjbe+1dIOjsEg1WxLmGBaBt9BU7LMjodqDwWR6TqdWDGw2A6md6aB5KbSOhmmgE7mKNDiLc1xaWWlOK/DsNrkwAfWqot0uHvFK1at+Q6AcBTftc+HdDQMnVrVEcBCQfMmf9NVkFaVSU6EyAUja4vveZ9Km6lGYdp4mn0nTg49R5N/lN8expQSOJFV/FMKUOFWvEt6klJNJccjRI5VJjejHIe2pzt7CHUbcT86ynDylaj5n51lbozNUiOAXOpYITZO1D47CKZX3qN9jN+HHpWuUPR7qmzfGEAARCpkHgOf3zrFx6kyArK1zadz+MNyzBN4gBcDSDdJEalf8AEUbjMbcIZQVAWGkCBz22HU1i1BKNDdoQAlR0pAG1oNzSzBudwju2lKUTvqAlRPlwradiPP3xYDMdXgRkXEpAQkla5kwPL3Dzpf2b7P4ljUouJ0qJhEE7mYp3lOF0J1L3UZMcSact4oTHKbG1/uaUxDGpFlzFtgNpTMzypxGJTiCiQEkKgkweCoG9pFN2Mdrgs6XJEaFGCgbEneR51ZAlLgNVnNssLGp5tMoElaU2Mbkpg+pFdVtP3QsGVa0tDGtDahoZbbMX1aR8QNt6zE4tttGpxUTNzIEkzCQee1VxjOHXXQjCsDUoEAuHUbXKjBgAetW7LMkDaUrfl14DxKUdQBJ/CDZCR0E0XzAf4zrZFHEpWZZdjsa40tDKkMp21nTII3VJncWtsaS552UxLDKlLbAaB8Wkgk8ATyTXYWsWkq0pUkmNiSTSD+IWNLWXvqTAJGiDeQohJPmASaTsxuTtZNmcKYZU+8o8VGT5CB8oo7CZKFvaZOhIkna/KtOz50vQQYIIJ5CRerY3h9EhJkc/jQZspU0PU0enwqyW3NyM4dDaDoTAG8C8fWocDnIV/wCJWo/lUNJ9D6GnGAQCCDXpy5pMwiJMmDEkbE1ICN9UrcHauJovFpUjUbCJvw5zSTMnkwSk2jkaJzVhSkANkAlVpE8zUOFyh50hseJUSqVWifK3KjTGD/qc1Ua/WXbs/jAtlDiNoAUPyK4g0Qc5ddOlmw/ORP8AtH1qls9kcYlTikwBtCXIJO8CNxB41dMkaCfDERw4insrKQOBMrIoDH9JuMBF3FlajfxH6bCpv5FB4CPKsznCL8K0CSJkDcg8udJGsUpY1OHS0PwD2lnkf0r2R1x+ItVLbyLNsgQZcwyghwGTBlKiOCwOPWqdj82eVLZKUkG5gyI4XP3NdTwIBTJABNtIFgOA61Te2uWBsl8Ingq3uP091d3redObIoIQma5Riu+b1GxFlDqOXSl3aOUqgAGwpflOJdDg0gwo3TwA6U8zlsKg8Yis51+PJvLuky/It/8AXKGsKk341lGvM+I34n51laIeHc6Bg2kwdF4HCpSAO8CwQSm0i0Rf1pX2N9pf+NO89bllZNoTvUB2MB15EpyMxWgRAUjhqJBEWsRVt7JtKehxQ8hc29aqTDOtYbAOpW1tk9K6lkWDCEgcAK0Au4kC9TkOIoeIbjGR3ZT8eR3mkacVrSQSEut2n837EXppmTqtkpUTyiswGRp1Bx2CrgngPPma9lxFyK/OcRgqm572VZWErWuYUqRPIWp4UjjtxqVuNgPX9KTdq8yQxh3VE+ItqCE8VKKSBA+9qfppYktbRb2LyxLTQcUEhbgJSZulG6QJ2tFO8xadcSlLQSZPiVPAcj1NJ8kxY7toSEwgJJPiTsDG+3EGm6cRbSXIbIgQIJ/wO8enlUykEUY4qV3ElwWCQxqVIKzAVFvIJHqa59/F54oaYQVElayooJEgBPThKvhV7YKYB7tWv87pEx5kknyrjn8RMYHsaQg6ylIRa/ikkge8CmCgQBOoCxswDsxhpUpW9wPdVkWiFQOdC5Pg+7QkHfc+Zo7FnZQvzHP96kdtTEzYxrpUCENNRetcSo6fD+nxrGMSlabGk+ZYEhUjUUn+72fIKtFBVmoybuYwHSACCm5ny58ae9l2yErfJCUHwgkTtv5ftVayzCLcJClG5uTuB+9X3DHuwhLQABGnu1GxIEyItw361XgxgG4trqTLx6R3ckwq0qFjx8MV6+2RKgkAgwqDuOBI2J2rdTTRA1NBBBkSfDPMcB7qgxb6glxwlJSlJ6gxO/Hp+tU6SVOuTMoYVVRxglzvt8q8xuVtOXUgT+YWPnIrnuC/iGppASpoLI/FqKTHWxmj2v4no/8Azn0WJ9JTekKwreZ7Y2DbfvLbhsrDdgokDn93rXOMGFtqSRINo6Gl+X9uME6ie9DZn2HBpV6cFelNmMxad8KVSRwMgnyBF6I6QK9wBq5nNMuwGgySdQJHpMXqHNMUBIO809zFjS84kba/nf61XM4bhagd6xgCcp1TbxqgRQooVECyJNzvWV4tq52rK0tpzSJb+yFlK5wKuOISNN9qRZQlEgISASLxQH8QM1U22htBgrmfIfYqTT8jUJPkf47YwjJH2jjV6SFKCJUdxMgR6R8a6Hg+Fq4f2Sd7h9KlH2jB6A/vFdtwLvhBrQxAJ2jxIMrF+4+YySiOt63cG9BYzFobbK1KCQOKjA+Ncu7UdvnHV90wru2pCdQ9pYm5J/CCNgL9afqialm7SduCysMsFJIMKWRqgzskbSOJM1R2ce7iXu8WoqvufvbpS5lolRVwTf4frTnJsOEpSo2AurypDG9jDJpdoxwnaFWFUGVICm21WUmygkiQDwVExflVmwvbjDqM677BvSQvzAEzVFw2HVinFLulJPmY2AA8hvVxyfJENJ8CYPE7qPmamfIE++V48LOLbabZnnGIcTDSSmd1ruoeSRVayzJW2ri6+KlXP7V0BhgDatnsubcupN+YsfhSvmZtpQhx4jsJUUYYV65hQRVidyAboX7x9R+lCqyR0baT/q/WK8I8Z0PmVDH4PT4kmDzH151I22soGsiSOA+71af/AOA4o+IJHrPypngsiQ34j4lDYkWHkKPVtAbMi8GUhnKHEQpJKTv773rdOYOokLAUkmdpj7ir4+yCDSrE5YDw++teXMVixnaJm8wYgHU2mPwqXvzsTY9KUZ72haeaLTDWpShEAFIHUmL/AL0B2ywCWwCLK+lVrK8Op5zQpxQSUk+ExcWG1WfKNGo8QXfI/aoG8NYZWggOsp0cSNUp6kkmfdU2Ly9IAVpGk7EbH3UCpx3CuFClExwJOlY8if8AqnXZ7EIdJZP/AI3JgcUL3gHrv6UjISBqXj+JEuIatLc/z9YuWwhSIV6K4g8ldOtWXsxji4jQo/1GzBPEj8Kv36UqzLJHWZNlpG8b6eo40ryDG6MS2Qd1BB6hVh8Y91KyKMqGvELEWxP3fjOgPu3Gq5FpO8cieMcPOlecvNC5SJPGKPzGRNVnP1WR61IgLsLmoqgbQRTaSdhXtKSs8zXlWfGfcPQJ0HJWilQJ5VWe2uJDmKCR/wCtMHzJn9KtODchrVvAJtcmOApLl3ZBx1RdfVo1qKikQVXPPYUGFgpJPiZ/UgtQEQsYVayNCVKI5cPPlXXmMyQ3hg64qEx6+UcT0oHB5ahpAQhMAfHz5mgxhg4Sk7JlMeckn4/CjHU1ZqLHS7AXvKR2rzhWKWpZJ0JPgQTsOcbTzpMjFW24UVnGEUy442obC3Ubg+opfhD8atSmFwFYgVLWWvAExdRSD5ASfpWY10JT3QNhBX5m4T9TWYB+UBxX/rSdXmkfURS1klQBO6yVH1P6Us7CLwrZ38RzkLqkr1g+/Y9Kv2WY9Lgj2VjdJ+Y5iqPgWoG1GpXtzHHiPdUuRLjBnKmjxL+gVsEkVWcu7REWcv8A3AX9R+lWNnFpWkFCgR0vSdJHMbqviTBcUDmuZJaQVEgG4T1VRSlcqqnbJRlsEgJvfrw+tEo1NUJRZkg7UOQPZ6yDTTAdoULsrwq6m3oeNVLDpUBIIM+hqZIBHiF6MgSg4VIl6W4IoPGvpbSVqMJH3HWqzgs2LJhRJb9+n9qDzTNy8eSB7I59TXBjLGTZB8fMT9oHS8VLVudhyHAUkyU6MSBwMj4T9Kc4pIM9aR4pspUlQ3CpHWKoq1KfSDhyU1y54jCodELSFDqKS4rs4ptWvDmbzpPAg8D+tNG3pAIO4qRjFHVE7fGsvG749r29TQzY1fxvDcHje9FwUke0ki4P6VUO0OTdxiW1oHhWsGOSgoH4/rVxCxJV6VB2ja1toUL6FoVHQG/wmnYsmltuDJsqWu8nzHDqNxyFVjtC0dKLbE1dMQuQItVfz3ClaQExIM0tGpxHKZRy0ayjlZa5Jun31laGse4zWsuuVKAAANOmV3FU3s6uEG9PGczvBHrUDqQ0XyJYA5tUSEALUobKAnzHH75UMcRQf88aIMYGmRdrMnD6ArZSZv8A2wT8/nXLMKdq64cVIM8q5I19T860OiYlWEmzoAQYw/nClC0cHAB8fqLU6Zy9YShREp0i4uBbjy+VVt9Mx5/e1dG7LuEtNH+0T6W+lF1TaVBE906A2IG0fDaiEq5VYl5G05eCg802B807UsxmQuIukhY6eE+42+NIXIDEviIMUuOCbb17gMetBkEpPMfUbGtHbGDZQ4Gx+NaJRyn40wi4I7ZasJ2l/On1T+h29KXdqMW253ZQZMkQbRbiKSKURvNrVolrWtKSSQLn0+xXPiA7hHYnJYCFNJCRxSeY2P0o9uYE3oX+XKR4TI5H9a2ZxKdtjypB9iaY9TMWLGk5JFuVx5U6eEilmIatyI2rqPRgZsWtK8zRlmYgEk7AcaLeygpRqV7XyHIfrT/I8KgJkXJG/E/fKpMxblJmhfNZpZImPSd5UMIo93HIkfG3witFv6ViDW+HTCnE/wCofL9KFfT4hNIIGsyz7IMYuYgg0dhsQIN6V4lxJjxCvGVgGyppQG1zz7SwYp4FAE7VXse4RxrYY7cE8aGzcjRI3miVTrFwl2EWFzrWUB/M9PhWVofGYHyCPsie/pKHH9qIZeuL7UsyxyARzFGa9MXHSkOBqMUxpbliZxk+lCl7kaDYxQ6CscUhNyTflS6ozyMGEaMPyIrnWEZK1FKbmT6X3NXvDGL9DVUyBdzHE361X0zaVYj6RPU7AQvEYXQjeTxP0HIVYux739FI/KVD4yPnSjGgFJ32qbsa7IWOSwfeP2ruXux7+4vpj3zqGEIKRW723zoTLliN6OdAI4+lRgRjbGVLGgJxDZiQZSZFiCP2pscjZWJCdJ/sJT8Baknal3QpJHBYpxluZ2E05iykEQtOpYFiuy4NkuqHmAfiIpPh8D3S1+LUZjV5fvVmzTM9KPCfEqw6dar6BFdLtW5jenxC9UldWAmlzeXLxCoTbmeXl1rbFvEkDabCrNkqEttgV7/EXGZnrYRFmWVrw6ArWVp2VI269RQ7kKEirVnD6FNqSo2IqnYRe45WoD7nencsKMIy3H90rSq4Ps+fKj8bnJ0kJSAeZM/AfrSbGsz9K1Yf1jSbLHxHMUP1jDhUneKBiVDEBSj7VjwF/wB4orGJM0FnDUQRwo3vwpKVcxXcnIYRbLQIgWLZI4VmDmRUWaYpRjSYEcKFwTqp3NMCEpZk2ks1CG4pCwsxtUeJdOgg9KgzN5WuNUCBUSlgtmTBnnRKmwJjixXaDW51lR91WVVtAo+odhXaMfe9nyqPDsoJABvRTuDBi+1Ssy6osnUumDtYypXcVKU+dQO4UBJMm3/VZhUAiJO9d7SLghGxmjGmExBHHhaq9kznjPKTTxpCfdVRQ8U6gOd/ftTOnGoMPunuo8SyZnmkpKUcrq+gofs3iyl1QSSJTPC5H/dB/wDqO/x/Sosvc0utngbe8RT9IKERePtcTpODzZ2BC466RU7+PdULuLPrHyikmEcsBTC8VnE1NT419RTmKSbkyQePvpkw6UgX9KAxaSowKMwrcdTTNQ02YDY7baFo5m5qN9+K9UqlmJfkwKWtuY00iw7KWi45PBNWJTBAtUXZ/C6Gha5vTllANeyGzQmeXs3KnmDCzakzYLa4Vxq7YxkCqznjXhniK5q8GMxvRuY4jUmRSnGMEXFiNjReAxMj79a3fTIpIYqamnQIih10OCDZY+PUUJg3PCpB3B+BojG4fjxoJp+Fgq8j1HOqVFrtEZVmmLFhXmCuRej8W0mBNLVKCSYHGmI2pakYBVrm2cjx+lK3BINMMYqYPSlyqowilAnszWxqbpetWVgb6ivKPaBraFZc9Cx98KYOOkmBxpHhnIM01wTnjB6UnKlG57Eu1yRerSQQfdUOHaVHsncVK/ipO9TYXFxN6VbBeIN6zZhGGSZuDVOdMKcH9x+dXTDvTFU7MDDro/uNN6Q9zA/Sd6haUEfWEJUO7+/+P1qJK/CD+UztyPlXqFy3/wBf8vpUKFeEi3wqwDmTXvL5ly5g8Df30Y5jSbJsOfPypHkD+pkcxb3U5ZTWQ40sR6m0ncoMmw7VTqMV424AKGxmJApRJMYBPcViIEcTQ+VslxwDgKAcfJ8zYVaezeF0p6mqF7FknUN4ljw6IA8qKFqHZXYUQpc3pchguKMiq/nKZSasDosPOkObGxFAx3jElSwT8KI+5puFzeq6+YVI33FNME+FAEca7mT7U0unexpPibYwVXsairDiKRY82NM6fmHk4mzbxW2DxFvdQanPEalytX9NX+X0FB4onVPSqkXuImc/Fw4pkCL0C4yQdqkw+J2FCYzE+I0aK11OuErUZL6VlL/5o1lP+MxetJOwk05waTItSPDumBTfK8SSVCZtSs4NGdxOvHuBrXc+dToXahVbmpsKbia8w2gkHVtG2WuT76r2dJjEODrPwqz4JaTwqu9prYknmlP6Uvpj/eI+k7mX+3+MHwvsnhUTStxP3763wqxpM/OPrUCPaPnVvkyWqqPOzmL0rUjnceY3++lWZp+KoTaocbIMHUB8auTySk39/PyrP6rGNQPuafS5O3T6hSsRQLzuo9BUKnCKNwOBU4ZUITy/WkqgXcx2TKFEKyTBFxWoiw2FXjBMREWpdlWEAFhFOE2tS2bUbmc7EmSkQYrJ4Vodpr1I3nehuBIcQrw2pJmRkH3U4dMzwpFjV3j7NLyRiSm4r25pXgsy7l9aFewVf7SRuKcZjZdVjOkf1/MJP0rS6dQ40twRCd2QhllyL4UJBBHMUlzRX3zpOtakK8KiPKp8M6onxEmup0+juuUN1QbtreNGkaWwnjufOh3cLqvMVuXhxIqNWJSONcAa7Enyn1NEYcTvtSjM0KCzAMU9YMiRQuNXY07E5DwGGpKMQ92rl8Kypu8r2rdRitCe57hXbVZUvJSJAAMVUmDTV123pU+fHqIhYuDDVYgE8K1ceINgKXIc+dEKckUv46jDkNRngXONB9pEeNCuBTE+te4FdyKZ6wRBEjrSb+PJqhqNaVKzhT7Qt9+tRpPiP39afKy5uZAKT0NDu5cgHdXwqgZ1JiGxsIuw6Zdb/wAh866QwiRBE1Q8Jh0h9oCfa410HDCoevfda9RuIbG5qxlTczpprh2AAK2YbkSaIZbvUoYtzBYwrD9KnUuaiMbAXFahU0VRclKutYq83qFZjzrRT/KuTs3xK/DSXFqpm85alGKO8HalvxGJzKnnKoX50lzRoFxCj+X5GnWcp8VI86VCW1eaT9+lafS8Cp3J7MicIJohhFqAYdBo5OKCOFUOpGwgBgTZkL9qH72pMXmAP4aAViulMRCRuJOx3jDvyGrc6A74mb16X5QfOhgqmIlXOs91NqysChWUyc2mzKZi9FvqiPKliVUQXLCa4y7zqZBpk4dqdnEJG80AHBxmtg4nkY40JS54ZKMdMPIBkTRbWISbUiaeTEXqZt8A8amfDcemUQ9zFkGKhfxk0I46L1CtyiXEIBym4yylycQ398K6Dh1bVzXs85/9hPr8q6Gyvas7/wBBacD6RuE2pjlpUWO1EBRBIHGgWHh7qn72pU4nDzDe/iK2S8CZPGgQuvEu0yDULxCuW1D64rRx4Ch1rm+4r1ThhLjk0sxSqIfMC1LcS5S2EakSZqqkmYnUwrmCCPlTTNl3pQ4qW3BzH71o9OKAMLONopZc4UbiVWHlSgLqdWIJArSZNwZCrijPFqqA1stw1oTTQIlmE3SrcViaiFSobUdgT5A12pwP7mTWVJ/Kr/Iv/ar9K9rlTvyC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data:image/jpeg;base64,/9j/4AAQSkZJRgABAQAAAQABAAD/2wCEAAkGBxQTEhUUExQWFhUXGBwaGBgYGBcYHBgaHRgcFxwcFxwYHCggGBolHRwXITEhJSkrLi4uFx8zODMsNygtLisBCgoKDg0OGxAQGywmICQsLDQsLCwsLCwsLyw0LCwsLCwsLCwsLCwsLCwsLCwsLCwsLCwsLCwsLCwsLCwsLCwsLP/AABEIAPAA0gMBIgACEQEDEQH/xAAcAAACAgMBAQAAAAAAAAAAAAAEBQMGAAIHAQj/xAA+EAABAwIEAwUGBAUEAgMBAAABAgMRACEEBRIxQVFhBhMicYEykaGxwfBCUtHhBxQjYnKCktLxM0MWJFQV/8QAGgEAAwEBAQEAAAAAAAAAAAAAAgMEBQEABv/EAC4RAAICAQMEAQEHBQEAAAAAAAECABEDEiExBCJBURNhQnGBkaGxwRQjMtHwBf/aAAwDAQACEQMRAD8A5ixh06hNuVqYHDCRyqbD4YGKcu5WBA48qw8mfeb2kCKMOm0ACm+Aw4Mg7RxFEYfLEgA86Y4VgJPnUmTJfEIkRU7lwBM+lDJwcnanGMVevWze5G3Pal/IZ0Da4uThD+W/lUwYVPs8eVN2ptJrdz40JeCRBGcNPCKkewg4VOlde4Q6lgKEpFyCYnhE8KEWx0ieC7XA2mTwk+QJopCBsbdNj606RikITEhKBcXAjoaV43OG1QlABBupejV0sefWqz01Ld/pFqWc9okDjfKtQ1FF4TBd6mW3EqSDBgLJHmI5X+tTvZStJnSVp5gEH1Sb1O2DLV1PDJjurgbyISI+/OgVNcPsCiXXQkkzHMcfdUxaCUIB9pQUpXT2YHoKFFJBJ8TrUCB7ixWH9w+5rRzDgDajiBISkalK2HP9B1o7EZf3KNbhBdMBCPwpPM/mgXva1MRGffx7gs4XbzK6pgCbnkbeteqb24+XwmiVGRETffn51slm1jvwFzQEwqMT4vC2kDfcWoFWCO5AqxOIknfhP/VY6x4SI3G9GuYrtPVKjiWbwAOtBPN2NhVmdygm5NCv5IqCdQgdKsTOo5M6aMq7zFBYnDhINrzT3GYI+6gcYxYz8Kvx5breIyYudonShXT3V5UqHkwLnasqqz6mLvOkYDBTytT9hsHcULlLKTzvR2NWGkFXu86+bILsFHM+gLbbyJSkJEEiOBqVhkrkIBPXl6mkoxQkFSI2sQRqA5TvViydYOpSlwgcoAMibk+dV5uiXG6rqu73ilyHSTUnCWmkgrSkKi4Vf4netsudTpOlsoTvJTEzebjapWFNLBWAkp4LMGEjcydhvSh7tkhbag0O8KgQLBIBI5G6qox4ixpf2icmUKLM2eKQ4PEFTuQI9DwqTDvsmUrUNRn2gTAJCQAJuZIMj31UsQtfdTASJnxKgxBECm3ZN14MaiwlxGqQZAcKJlUCPFxiVCl5uibFks1uJ7H1PyqVAO0YY/Esy2lRIk3cA0puFEgkmxkcjuBWYjE4dpK5dAJkJ0KK/EAkwqx21fE8qUZ9jnylDa1Ao0ayAAm02Bj2oj1qD+WLK0EISe8gJTqKosSSFRsRyqnB0esB/wCIt8jqdJiz+f71UuqsNhwt03mnOGzdkEIKVxMaoERz3kClj2RolwKKWymVJglVokQZuN7RwNE9nskD13XglCY1X0m4BCbEGbi9Fkx/DzNTH1yFdNEVGruIZ8K2lklJhWmQVAnYxvfnzpi8+tKY8SifEGwSAB1vHqaxPZJhCjpZVpUAQoOEGBHCZ3igsThkoUpJfW4n8qAVOt8QFJg6hB87zU+sFrqKVsRfW3MHwyVuYhttcAKuoJN4HM+6nHaJ9KFp/tRAA5k2A91SZV2ZHgfbdUTpsHExHRQsUn0oh7s8pTwdDiVW9lVtJAi0TNKyjWNPuBlylsmscAbSPIsP3aC84oBSuO8D8qB9aixut1YXpXpNkSk+c9SfdSx1eJceOpoFKFRZY9mfw+nGnq0BxxKiX20oHhCFahGwBuSduVcbC7rpAofvFqCp1kWYqCIIJQVJBlQETI4QSKNwuatXKEhBm6SAkgm0jget6jgOBJCXtTpV443SFFMqSQNFo3ik3Zh8Pa1OwEo8JUbSSI95A2pWNHx2PEL5FYx/i2UOr8RLagIGwvzUDuKXPeDWlUSk3IMiI3rZ3HNpWkFQKBYaiqUj+0kRH9pqLtZmCQkQUKBbOiN16pTHQDeuZEDixzCBowfKH++b1iwJOnyBiTU2IZJQpPE7VX8pwSyhKEuLlIBhJCQRcEJi9jxO9NchbdUVa1K0gwkK3tvPH30OXp9ALahsePP0nFY7WInxuDWBEA+RquY4FIMj79K6Di8OQDIqm5vhyRte59KZ0mWzRjHYkSl6TWVijc1lfQTDNzsuSqgDyppiFoIBXEIOr14WqJ3CwCAOFqWNYMKuVKANyDsYEedqw+j6T+oJN8V982MmUJv7kq30uoJBIA9oHh9RSdx4I1JQSUTbqYj0G1bZi8oGWUeAiFwI1g2lInfkYvVkynsmAz3joBVpJSkzCeU8zWj1WJRWlaG9jbn3OdPmxpqZ9z9mVRgvKSWkpUtJJIQkEpk76ufkbTTzBdlX+8SpKUISER4/EoSRsEnpxNWdvHaUpS0idQ8AA+Fqd5RhChMunUs+4cgOnWg6fqW00v51M/Ni1MWfc/8AeJUHexTgV3iHUrXeUqQAFA8OIFDZRig1IUCgA6RwAI4Va+03aJOHTpQNbpIBAv3YP4lxt5UjyphtRUoArSVErSokhSzefKk5MYZtVy7pSyYiSO3xCXMiS84h1zwtFKgQn2jJkA2gCdR9akGBwrYbCWwdKplRKjbaJsBYWFqYobsdEzxvCR9TQ2CysK1FS5EkjwgE+t4FE2TJpCqZKSGYloSzmWskCEgi8QJ4UDjcmwy0jUlpvRBS4EgFJBBFxE7bGanxbLWFb7xSyhEwSZJngOoNUzM+2pxI7ru0pBWISASpV/DB4H0obPmFiTU/btHasI44rX34CxISq6pRxgWEGxiK3Rmi2VoToSpRVp8BMqnZUKHLeTsKraM5LadW8WCTYg7QfWq/mfa9wag0QlZJ1O2Jj8rdoSOZr2kP/iN5p5vjQc3O0YiFDxOFJ5+EAD1FxQjeFSs6g6CBa0wT1vXz68+46ZcWtZ/uUT8zUrCnEXbWtP8AgVD5V5unB5MgGUjidyzPMMOpXcrX3byDCZBEzceIiCDavMGonYztMQSmeBj14VyEZ+8vSXVd4E2JUAVAcieI5TferVlGNcdWAjSAfEXAVdDfrM78qNW+Id0pxup7RyfEtXaPDLS046yopXp8QCrFImRBEBXUQaoWDbKk92HAhKTBv7S1C52O58Kf8Y41c1pWQpJxKypQI0qSkpgiJtBHoaRYJJwqhh3AnxKgOSAlQ0khSgrcg2G36swPhyZe79ZH1+PJjGpf0ijv1sqRqUFlYISTFtPE8hzO9orGMrACXFELlRiSpIQNRPhAMRq6cabfy/8AWGkBwFu5SmYUmSJKEkEkknn9ScP2fWdSg1uZGogcACIJ6EzHGq8q41U77Dhbr8jclwZ2JAYc+ef0kOTODvinUJSkiN/aIMgix286sjTYiYvSR3I3vwNlF5sEm44gg8qY94tPtIUOci3vFq+d6y8j/IL35B8fj5mshUDTt/uA5k4qDVQzEKkyateJdlJFIcwbEH9aX07U0eqirnOsQPErzPzrK3xCPGrzPzrK+nB2mGy7md7U2Skxvzqt5m3otdQ8IV0E7RyIkU8wzxKfOlQRqceBnUClQTvITf786+f6HJk1lVNCjf18fzNz4VN2OJZOzPZ9IPeKF/wpP4QB86e4zBKUYK4HJI+tKcPnCEJClupSI23PuFQ//Ki6NOFZccUdluDQ0nqTx8q0ENrR3mU6uWuo8Zw7OGQpZhCRdS1frQSM1OJKgzKWxu5fUv8Aw/KOu/lVSzfs/jHwXHV69N9HeTH+IiKs/ZJ1PcgCKG62qoORCvM5m/i/67ygDBcWlVidjAJPwqwYLtJ3bITKISIHi+Ymx+4p9g8ZpLjekQFm1hOozYcd+NMMPkjZIcU02VgWkCEjz072iaXiBdiPE0VP9sBtxyItw2aOlA7rCOuTcrUUtpk7ESZI4VtqzJtBShDEmIIOopMTfUYn0NOX8zSEygazsY2B4De/pRbDhKQVp0q2O0RF/pVIRG2BiPhUb1OcZqh/GoSnEPFK0KskpEahwUBEed6teTYFpbCJbQFIgoMCUqGxmJ8/Whe1oCCkhJClgyqPCSBI/wBX0pJkfaVKUyrUkWmRZOrhI4SePOoc4cP9J7AFXUp5iD+IDPcOuAbPkOJH5FEkOehIB9apARVo7e4wvY1Y4ICUj3BXzPwpCG/U1di2QH3EuBqNTRCPs0wwzUi8nzOkVFhcMpZhIk/e/IVb8oyNIgq8SuZ29BwpWbKE++Ow4C+/iVg4PSqU3SbKCUk2+pG/pTjslmpwr5bXOhRjyVwI8/qKtJZCRtSDPMKlXiFlJIVPODN6m/qA/awlX9MUGpTuJdsty4vAKXqiZAn2Z58SaYO4VCFhICYCCo2F4IEdONFZcjUwEpMEjehMPk2I1KUvRBRpBCjbe+1dIOjsEg1WxLmGBaBt9BU7LMjodqDwWR6TqdWDGw2A6md6aB5KbSOhmmgE7mKNDiLc1xaWWlOK/DsNrkwAfWqot0uHvFK1at+Q6AcBTftc+HdDQMnVrVEcBCQfMmf9NVkFaVSU6EyAUja4vveZ9Km6lGYdp4mn0nTg49R5N/lN8expQSOJFV/FMKUOFWvEt6klJNJccjRI5VJjejHIe2pzt7CHUbcT86ynDylaj5n51lbozNUiOAXOpYITZO1D47CKZX3qN9jN+HHpWuUPR7qmzfGEAARCpkHgOf3zrFx6kyArK1zadz+MNyzBN4gBcDSDdJEalf8AEUbjMbcIZQVAWGkCBz22HU1i1BKNDdoQAlR0pAG1oNzSzBudwju2lKUTvqAlRPlwradiPP3xYDMdXgRkXEpAQkla5kwPL3Dzpf2b7P4ljUouJ0qJhEE7mYp3lOF0J1L3UZMcSact4oTHKbG1/uaUxDGpFlzFtgNpTMzypxGJTiCiQEkKgkweCoG9pFN2Mdrgs6XJEaFGCgbEneR51ZAlLgNVnNssLGp5tMoElaU2Mbkpg+pFdVtP3QsGVa0tDGtDahoZbbMX1aR8QNt6zE4tttGpxUTNzIEkzCQee1VxjOHXXQjCsDUoEAuHUbXKjBgAetW7LMkDaUrfl14DxKUdQBJ/CDZCR0E0XzAf4zrZFHEpWZZdjsa40tDKkMp21nTII3VJncWtsaS552UxLDKlLbAaB8Wkgk8ATyTXYWsWkq0pUkmNiSTSD+IWNLWXvqTAJGiDeQohJPmASaTsxuTtZNmcKYZU+8o8VGT5CB8oo7CZKFvaZOhIkna/KtOz50vQQYIIJ5CRerY3h9EhJkc/jQZspU0PU0enwqyW3NyM4dDaDoTAG8C8fWocDnIV/wCJWo/lUNJ9D6GnGAQCCDXpy5pMwiJMmDEkbE1ICN9UrcHauJovFpUjUbCJvw5zSTMnkwSk2jkaJzVhSkANkAlVpE8zUOFyh50hseJUSqVWifK3KjTGD/qc1Ua/WXbs/jAtlDiNoAUPyK4g0Qc5ddOlmw/ORP8AtH1qls9kcYlTikwBtCXIJO8CNxB41dMkaCfDERw4insrKQOBMrIoDH9JuMBF3FlajfxH6bCpv5FB4CPKsznCL8K0CSJkDcg8udJGsUpY1OHS0PwD2lnkf0r2R1x+ItVLbyLNsgQZcwyghwGTBlKiOCwOPWqdj82eVLZKUkG5gyI4XP3NdTwIBTJABNtIFgOA61Te2uWBsl8Ingq3uP091d3redObIoIQma5Riu+b1GxFlDqOXSl3aOUqgAGwpflOJdDg0gwo3TwA6U8zlsKg8Yis51+PJvLuky/It/8AXKGsKk341lGvM+I34n51laIeHc6Bg2kwdF4HCpSAO8CwQSm0i0Rf1pX2N9pf+NO89bllZNoTvUB2MB15EpyMxWgRAUjhqJBEWsRVt7JtKehxQ8hc29aqTDOtYbAOpW1tk9K6lkWDCEgcAK0Au4kC9TkOIoeIbjGR3ZT8eR3mkacVrSQSEut2n837EXppmTqtkpUTyiswGRp1Bx2CrgngPPma9lxFyK/OcRgqm572VZWErWuYUqRPIWp4UjjtxqVuNgPX9KTdq8yQxh3VE+ItqCE8VKKSBA+9qfppYktbRb2LyxLTQcUEhbgJSZulG6QJ2tFO8xadcSlLQSZPiVPAcj1NJ8kxY7toSEwgJJPiTsDG+3EGm6cRbSXIbIgQIJ/wO8enlUykEUY4qV3ElwWCQxqVIKzAVFvIJHqa59/F54oaYQVElayooJEgBPThKvhV7YKYB7tWv87pEx5kknyrjn8RMYHsaQg6ylIRa/ikkge8CmCgQBOoCxswDsxhpUpW9wPdVkWiFQOdC5Pg+7QkHfc+Zo7FnZQvzHP96kdtTEzYxrpUCENNRetcSo6fD+nxrGMSlabGk+ZYEhUjUUn+72fIKtFBVmoybuYwHSACCm5ny58ae9l2yErfJCUHwgkTtv5ftVayzCLcJClG5uTuB+9X3DHuwhLQABGnu1GxIEyItw361XgxgG4trqTLx6R3ckwq0qFjx8MV6+2RKgkAgwqDuOBI2J2rdTTRA1NBBBkSfDPMcB7qgxb6glxwlJSlJ6gxO/Hp+tU6SVOuTMoYVVRxglzvt8q8xuVtOXUgT+YWPnIrnuC/iGppASpoLI/FqKTHWxmj2v4no/8Azn0WJ9JTekKwreZ7Y2DbfvLbhsrDdgokDn93rXOMGFtqSRINo6Gl+X9uME6ie9DZn2HBpV6cFelNmMxad8KVSRwMgnyBF6I6QK9wBq5nNMuwGgySdQJHpMXqHNMUBIO809zFjS84kba/nf61XM4bhagd6xgCcp1TbxqgRQooVECyJNzvWV4tq52rK0tpzSJb+yFlK5wKuOISNN9qRZQlEgISASLxQH8QM1U22htBgrmfIfYqTT8jUJPkf47YwjJH2jjV6SFKCJUdxMgR6R8a6Hg+Fq4f2Sd7h9KlH2jB6A/vFdtwLvhBrQxAJ2jxIMrF+4+YySiOt63cG9BYzFobbK1KCQOKjA+Ncu7UdvnHV90wru2pCdQ9pYm5J/CCNgL9afqialm7SduCysMsFJIMKWRqgzskbSOJM1R2ce7iXu8WoqvufvbpS5lolRVwTf4frTnJsOEpSo2AurypDG9jDJpdoxwnaFWFUGVICm21WUmygkiQDwVExflVmwvbjDqM677BvSQvzAEzVFw2HVinFLulJPmY2AA8hvVxyfJENJ8CYPE7qPmamfIE++V48LOLbabZnnGIcTDSSmd1ruoeSRVayzJW2ri6+KlXP7V0BhgDatnsubcupN+YsfhSvmZtpQhx4jsJUUYYV65hQRVidyAboX7x9R+lCqyR0baT/q/WK8I8Z0PmVDH4PT4kmDzH151I22soGsiSOA+71af/AOA4o+IJHrPypngsiQ34j4lDYkWHkKPVtAbMi8GUhnKHEQpJKTv773rdOYOokLAUkmdpj7ir4+yCDSrE5YDw++teXMVixnaJm8wYgHU2mPwqXvzsTY9KUZ72haeaLTDWpShEAFIHUmL/AL0B2ywCWwCLK+lVrK8Op5zQpxQSUk+ExcWG1WfKNGo8QXfI/aoG8NYZWggOsp0cSNUp6kkmfdU2Ly9IAVpGk7EbH3UCpx3CuFClExwJOlY8if8AqnXZ7EIdJZP/AI3JgcUL3gHrv6UjISBqXj+JEuIatLc/z9YuWwhSIV6K4g8ldOtWXsxji4jQo/1GzBPEj8Kv36UqzLJHWZNlpG8b6eo40ryDG6MS2Qd1BB6hVh8Y91KyKMqGvELEWxP3fjOgPu3Gq5FpO8cieMcPOlecvNC5SJPGKPzGRNVnP1WR61IgLsLmoqgbQRTaSdhXtKSs8zXlWfGfcPQJ0HJWilQJ5VWe2uJDmKCR/wCtMHzJn9KtODchrVvAJtcmOApLl3ZBx1RdfVo1qKikQVXPPYUGFgpJPiZ/UgtQEQsYVayNCVKI5cPPlXXmMyQ3hg64qEx6+UcT0oHB5ahpAQhMAfHz5mgxhg4Sk7JlMeckn4/CjHU1ZqLHS7AXvKR2rzhWKWpZJ0JPgQTsOcbTzpMjFW24UVnGEUy442obC3Ubg+opfhD8atSmFwFYgVLWWvAExdRSD5ASfpWY10JT3QNhBX5m4T9TWYB+UBxX/rSdXmkfURS1klQBO6yVH1P6Us7CLwrZ38RzkLqkr1g+/Y9Kv2WY9Lgj2VjdJ+Y5iqPgWoG1GpXtzHHiPdUuRLjBnKmjxL+gVsEkVWcu7REWcv8A3AX9R+lWNnFpWkFCgR0vSdJHMbqviTBcUDmuZJaQVEgG4T1VRSlcqqnbJRlsEgJvfrw+tEo1NUJRZkg7UOQPZ6yDTTAdoULsrwq6m3oeNVLDpUBIIM+hqZIBHiF6MgSg4VIl6W4IoPGvpbSVqMJH3HWqzgs2LJhRJb9+n9qDzTNy8eSB7I59TXBjLGTZB8fMT9oHS8VLVudhyHAUkyU6MSBwMj4T9Kc4pIM9aR4pspUlQ3CpHWKoq1KfSDhyU1y54jCodELSFDqKS4rs4ptWvDmbzpPAg8D+tNG3pAIO4qRjFHVE7fGsvG749r29TQzY1fxvDcHje9FwUke0ki4P6VUO0OTdxiW1oHhWsGOSgoH4/rVxCxJV6VB2ja1toUL6FoVHQG/wmnYsmltuDJsqWu8nzHDqNxyFVjtC0dKLbE1dMQuQItVfz3ClaQExIM0tGpxHKZRy0ayjlZa5Jun31laGse4zWsuuVKAAANOmV3FU3s6uEG9PGczvBHrUDqQ0XyJYA5tUSEALUobKAnzHH75UMcRQf88aIMYGmRdrMnD6ArZSZv8A2wT8/nXLMKdq64cVIM8q5I19T860OiYlWEmzoAQYw/nClC0cHAB8fqLU6Zy9YShREp0i4uBbjy+VVt9Mx5/e1dG7LuEtNH+0T6W+lF1TaVBE906A2IG0fDaiEq5VYl5G05eCg802B807UsxmQuIukhY6eE+42+NIXIDEviIMUuOCbb17gMetBkEpPMfUbGtHbGDZQ4Gx+NaJRyn40wi4I7ZasJ2l/On1T+h29KXdqMW253ZQZMkQbRbiKSKURvNrVolrWtKSSQLn0+xXPiA7hHYnJYCFNJCRxSeY2P0o9uYE3oX+XKR4TI5H9a2ZxKdtjypB9iaY9TMWLGk5JFuVx5U6eEilmIatyI2rqPRgZsWtK8zRlmYgEk7AcaLeygpRqV7XyHIfrT/I8KgJkXJG/E/fKpMxblJmhfNZpZImPSd5UMIo93HIkfG3witFv6ViDW+HTCnE/wCofL9KFfT4hNIIGsyz7IMYuYgg0dhsQIN6V4lxJjxCvGVgGyppQG1zz7SwYp4FAE7VXse4RxrYY7cE8aGzcjRI3miVTrFwl2EWFzrWUB/M9PhWVofGYHyCPsie/pKHH9qIZeuL7UsyxyARzFGa9MXHSkOBqMUxpbliZxk+lCl7kaDYxQ6CscUhNyTflS6ozyMGEaMPyIrnWEZK1FKbmT6X3NXvDGL9DVUyBdzHE361X0zaVYj6RPU7AQvEYXQjeTxP0HIVYux739FI/KVD4yPnSjGgFJ32qbsa7IWOSwfeP2ruXux7+4vpj3zqGEIKRW723zoTLliN6OdAI4+lRgRjbGVLGgJxDZiQZSZFiCP2pscjZWJCdJ/sJT8Baknal3QpJHBYpxluZ2E05iykEQtOpYFiuy4NkuqHmAfiIpPh8D3S1+LUZjV5fvVmzTM9KPCfEqw6dar6BFdLtW5jenxC9UldWAmlzeXLxCoTbmeXl1rbFvEkDabCrNkqEttgV7/EXGZnrYRFmWVrw6ArWVp2VI269RQ7kKEirVnD6FNqSo2IqnYRe45WoD7nencsKMIy3H90rSq4Ps+fKj8bnJ0kJSAeZM/AfrSbGsz9K1Yf1jSbLHxHMUP1jDhUneKBiVDEBSj7VjwF/wB4orGJM0FnDUQRwo3vwpKVcxXcnIYRbLQIgWLZI4VmDmRUWaYpRjSYEcKFwTqp3NMCEpZk2ks1CG4pCwsxtUeJdOgg9KgzN5WuNUCBUSlgtmTBnnRKmwJjixXaDW51lR91WVVtAo+odhXaMfe9nyqPDsoJABvRTuDBi+1Ssy6osnUumDtYypXcVKU+dQO4UBJMm3/VZhUAiJO9d7SLghGxmjGmExBHHhaq9kznjPKTTxpCfdVRQ8U6gOd/ftTOnGoMPunuo8SyZnmkpKUcrq+gofs3iyl1QSSJTPC5H/dB/wDqO/x/Sosvc0utngbe8RT9IKERePtcTpODzZ2BC466RU7+PdULuLPrHyikmEcsBTC8VnE1NT419RTmKSbkyQePvpkw6UgX9KAxaSowKMwrcdTTNQ02YDY7baFo5m5qN9+K9UqlmJfkwKWtuY00iw7KWi45PBNWJTBAtUXZ/C6Gha5vTllANeyGzQmeXs3KnmDCzakzYLa4Vxq7YxkCqznjXhniK5q8GMxvRuY4jUmRSnGMEXFiNjReAxMj79a3fTIpIYqamnQIih10OCDZY+PUUJg3PCpB3B+BojG4fjxoJp+Fgq8j1HOqVFrtEZVmmLFhXmCuRej8W0mBNLVKCSYHGmI2pakYBVrm2cjx+lK3BINMMYqYPSlyqowilAnszWxqbpetWVgb6ivKPaBraFZc9Cx98KYOOkmBxpHhnIM01wTnjB6UnKlG57Eu1yRerSQQfdUOHaVHsncVK/ipO9TYXFxN6VbBeIN6zZhGGSZuDVOdMKcH9x+dXTDvTFU7MDDro/uNN6Q9zA/Sd6haUEfWEJUO7+/+P1qJK/CD+UztyPlXqFy3/wBf8vpUKFeEi3wqwDmTXvL5ly5g8Df30Y5jSbJsOfPypHkD+pkcxb3U5ZTWQ40sR6m0ncoMmw7VTqMV424AKGxmJApRJMYBPcViIEcTQ+VslxwDgKAcfJ8zYVaezeF0p6mqF7FknUN4ljw6IA8qKFqHZXYUQpc3pchguKMiq/nKZSasDosPOkObGxFAx3jElSwT8KI+5puFzeq6+YVI33FNME+FAEca7mT7U0unexpPibYwVXsairDiKRY82NM6fmHk4mzbxW2DxFvdQanPEalytX9NX+X0FB4onVPSqkXuImc/Fw4pkCL0C4yQdqkw+J2FCYzE+I0aK11OuErUZL6VlL/5o1lP+MxetJOwk05waTItSPDumBTfK8SSVCZtSs4NGdxOvHuBrXc+dToXahVbmpsKbia8w2gkHVtG2WuT76r2dJjEODrPwqz4JaTwqu9prYknmlP6Uvpj/eI+k7mX+3+MHwvsnhUTStxP3763wqxpM/OPrUCPaPnVvkyWqqPOzmL0rUjnceY3++lWZp+KoTaocbIMHUB8auTySk39/PyrP6rGNQPuafS5O3T6hSsRQLzuo9BUKnCKNwOBU4ZUITy/WkqgXcx2TKFEKyTBFxWoiw2FXjBMREWpdlWEAFhFOE2tS2bUbmc7EmSkQYrJ4Vodpr1I3nehuBIcQrw2pJmRkH3U4dMzwpFjV3j7NLyRiSm4r25pXgsy7l9aFewVf7SRuKcZjZdVjOkf1/MJP0rS6dQ40twRCd2QhllyL4UJBBHMUlzRX3zpOtakK8KiPKp8M6onxEmup0+juuUN1QbtreNGkaWwnjufOh3cLqvMVuXhxIqNWJSONcAa7Enyn1NEYcTvtSjM0KCzAMU9YMiRQuNXY07E5DwGGpKMQ92rl8Kypu8r2rdRitCe57hXbVZUvJSJAAMVUmDTV123pU+fHqIhYuDDVYgE8K1ceINgKXIc+dEKckUv46jDkNRngXONB9pEeNCuBTE+te4FdyKZ6wRBEjrSb+PJqhqNaVKzhT7Qt9+tRpPiP39afKy5uZAKT0NDu5cgHdXwqgZ1JiGxsIuw6Zdb/wAh866QwiRBE1Q8Jh0h9oCfa410HDCoevfda9RuIbG5qxlTczpprh2AAK2YbkSaIZbvUoYtzBYwrD9KnUuaiMbAXFahU0VRclKutYq83qFZjzrRT/KuTs3xK/DSXFqpm85alGKO8HalvxGJzKnnKoX50lzRoFxCj+X5GnWcp8VI86VCW1eaT9+lafS8Cp3J7MicIJohhFqAYdBo5OKCOFUOpGwgBgTZkL9qH72pMXmAP4aAViulMRCRuJOx3jDvyGrc6A74mb16X5QfOhgqmIlXOs91NqysChWUyc2mzKZi9FvqiPKliVUQXLCa4y7zqZBpk4dqdnEJG80AHBxmtg4nkY40JS54ZKMdMPIBkTRbWISbUiaeTEXqZt8A8amfDcemUQ9zFkGKhfxk0I46L1CtyiXEIBym4yylycQ398K6Dh1bVzXs85/9hPr8q6Gyvas7/wBBacD6RuE2pjlpUWO1EBRBIHGgWHh7qn72pU4nDzDe/iK2S8CZPGgQuvEu0yDULxCuW1D64rRx4Ch1rm+4r1ThhLjk0sxSqIfMC1LcS5S2EakSZqqkmYnUwrmCCPlTTNl3pQ4qW3BzH71o9OKAMLONopZc4UbiVWHlSgLqdWIJArSZNwZCrijPFqqA1stw1oTTQIlmE3SrcViaiFSobUdgT5A12pwP7mTWVJ/Kr/Iv/ar9K9rlTvyC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692696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5959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20</a:t>
            </a:fld>
            <a:endParaRPr lang="es-ES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456071"/>
              </p:ext>
            </p:extLst>
          </p:nvPr>
        </p:nvGraphicFramePr>
        <p:xfrm>
          <a:off x="251520" y="1124743"/>
          <a:ext cx="7992888" cy="5472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2888"/>
              </a:tblGrid>
              <a:tr h="1927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(1) En cualquier año (1 al 5) = $ 832</a:t>
                      </a:r>
                      <a:endParaRPr lang="es-E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984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(2) Años 6 = $ 832</a:t>
                      </a:r>
                      <a:endParaRPr lang="es-E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984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(3) Año 7 = $ 832</a:t>
                      </a:r>
                      <a:endParaRPr lang="es-E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575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Año (6+7) = $ 1664</a:t>
                      </a:r>
                      <a:endParaRPr lang="es-E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827584" y="40030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Entonces:</a:t>
            </a:r>
            <a:endParaRPr lang="es-ES" sz="3200" dirty="0"/>
          </a:p>
        </p:txBody>
      </p:sp>
      <p:pic>
        <p:nvPicPr>
          <p:cNvPr id="8194" name="Picture 2" descr="https://encrypted-tbn0.gstatic.com/images?q=tbn:ANd9GcSiZIFbyN6vhwFw5bwDrWJNgn83biYfLlhcGFI1UYTKC-HGRzj7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44" y="3429000"/>
            <a:ext cx="300037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46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26170"/>
          </a:xfrm>
        </p:spPr>
        <p:txBody>
          <a:bodyPr>
            <a:noAutofit/>
          </a:bodyPr>
          <a:lstStyle/>
          <a:p>
            <a:r>
              <a:rPr lang="es-ES" sz="2400" dirty="0"/>
              <a:t>Costos de capital (CK). El cálculo de los costos anuales de capital se realizas siguiendo la metodología convencional de evaluación de proyectos.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21</a:t>
            </a:fld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04437827"/>
              </p:ext>
            </p:extLst>
          </p:nvPr>
        </p:nvGraphicFramePr>
        <p:xfrm>
          <a:off x="467544" y="1397000"/>
          <a:ext cx="7848872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C:\Users\valentina\Pictures\proyectos\Actividades-para-homenajear-Jos-17579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3836">
            <a:off x="383663" y="3470738"/>
            <a:ext cx="2082240" cy="109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97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26170"/>
          </a:xfrm>
        </p:spPr>
        <p:txBody>
          <a:bodyPr>
            <a:noAutofit/>
          </a:bodyPr>
          <a:lstStyle/>
          <a:p>
            <a:r>
              <a:rPr lang="es-ES" sz="2800" dirty="0"/>
              <a:t>Los costos de capital fijo (CK) pueden calcularse de la manera que se desarrolla a </a:t>
            </a:r>
            <a:r>
              <a:rPr lang="es-ES" sz="2800" dirty="0" smtClean="0"/>
              <a:t>continuación</a:t>
            </a:r>
            <a:endParaRPr lang="es-ES" sz="28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22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Diagrama"/>
              <p:cNvGraphicFramePr/>
              <p:nvPr>
                <p:extLst>
                  <p:ext uri="{D42A27DB-BD31-4B8C-83A1-F6EECF244321}">
                    <p14:modId xmlns:p14="http://schemas.microsoft.com/office/powerpoint/2010/main" val="1214900674"/>
                  </p:ext>
                </p:extLst>
              </p:nvPr>
            </p:nvGraphicFramePr>
            <p:xfrm>
              <a:off x="395536" y="2060848"/>
              <a:ext cx="8424936" cy="44644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3 Diagrama"/>
              <p:cNvGraphicFramePr/>
              <p:nvPr>
                <p:extLst>
                  <p:ext uri="{D42A27DB-BD31-4B8C-83A1-F6EECF244321}">
                    <p14:modId xmlns:p14="http://schemas.microsoft.com/office/powerpoint/2010/main" val="1214900674"/>
                  </p:ext>
                </p:extLst>
              </p:nvPr>
            </p:nvGraphicFramePr>
            <p:xfrm>
              <a:off x="395536" y="2060848"/>
              <a:ext cx="8424936" cy="44644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9218" name="Picture 2" descr="http://www.soloimagen.net/imagenes-animadas/Animales/Elefant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92787"/>
            <a:ext cx="21240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5632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836712"/>
            <a:ext cx="7283152" cy="3658418"/>
          </a:xfrm>
        </p:spPr>
        <p:txBody>
          <a:bodyPr>
            <a:noAutofit/>
          </a:bodyPr>
          <a:lstStyle/>
          <a:p>
            <a:pPr algn="ctr"/>
            <a:r>
              <a:rPr lang="es-ES" sz="3600" dirty="0"/>
              <a:t>CT= {6250 - [3125*FSA (10,7)]* FRC (10,7)}*0.05</a:t>
            </a:r>
            <a:br>
              <a:rPr lang="es-ES" sz="3600" dirty="0"/>
            </a:br>
            <a:r>
              <a:rPr lang="es-ES" sz="3600" dirty="0"/>
              <a:t>CT= {[6250 – (3125*0.5132)]*0.02054}*0.05</a:t>
            </a:r>
            <a:br>
              <a:rPr lang="es-ES" sz="3600" dirty="0"/>
            </a:br>
            <a:r>
              <a:rPr lang="es-ES" sz="3600" dirty="0"/>
              <a:t>CT= {[6250 – (1603.8)]*0.2054}*0.05</a:t>
            </a:r>
            <a:br>
              <a:rPr lang="es-ES" sz="3600" dirty="0"/>
            </a:br>
            <a:r>
              <a:rPr lang="es-ES" sz="3600" dirty="0"/>
              <a:t>CT= (4646.2)*0.01027</a:t>
            </a:r>
            <a:br>
              <a:rPr lang="es-ES" sz="3600" dirty="0"/>
            </a:br>
            <a:r>
              <a:rPr lang="es-ES" sz="3600" dirty="0"/>
              <a:t>(CEA)T= 44.7 ($/año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23</a:t>
            </a:fld>
            <a:endParaRPr lang="es-ES"/>
          </a:p>
        </p:txBody>
      </p:sp>
      <p:pic>
        <p:nvPicPr>
          <p:cNvPr id="5" name="Picture 2" descr="http://www.zasbaidefeis.com/wp-content/uploads/2013/04/0000000000-1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2153816" cy="215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encrypted-tbn0.gstatic.com/images?q=tbn:ANd9GcTiMbqgj80Y-ZpjhArTyBsOX_WgMhEFSZkHCOJYommiTLROte6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86" y="4941168"/>
            <a:ext cx="2234602" cy="174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67900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32656"/>
            <a:ext cx="7467600" cy="724942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Costos de construcción (CC</a:t>
            </a:r>
            <a:r>
              <a:rPr lang="es-ES" sz="3600" b="1" dirty="0" smtClean="0"/>
              <a:t>):</a:t>
            </a:r>
            <a:endParaRPr lang="es-ES" sz="3600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24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Diagrama"/>
              <p:cNvGraphicFramePr/>
              <p:nvPr>
                <p:extLst>
                  <p:ext uri="{D42A27DB-BD31-4B8C-83A1-F6EECF244321}">
                    <p14:modId xmlns:p14="http://schemas.microsoft.com/office/powerpoint/2010/main" val="3464478301"/>
                  </p:ext>
                </p:extLst>
              </p:nvPr>
            </p:nvGraphicFramePr>
            <p:xfrm>
              <a:off x="467544" y="1052736"/>
              <a:ext cx="8136904" cy="56166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3 Diagrama"/>
              <p:cNvGraphicFramePr/>
              <p:nvPr>
                <p:extLst>
                  <p:ext uri="{D42A27DB-BD31-4B8C-83A1-F6EECF244321}">
                    <p14:modId xmlns:p14="http://schemas.microsoft.com/office/powerpoint/2010/main" val="3464478301"/>
                  </p:ext>
                </p:extLst>
              </p:nvPr>
            </p:nvGraphicFramePr>
            <p:xfrm>
              <a:off x="467544" y="1052736"/>
              <a:ext cx="8136904" cy="56166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3083461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58092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 </a:t>
            </a:r>
            <a:r>
              <a:rPr lang="es-MX" dirty="0"/>
              <a:t>Costos de equipamiento (CE)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25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Diagrama"/>
              <p:cNvGraphicFramePr/>
              <p:nvPr>
                <p:extLst>
                  <p:ext uri="{D42A27DB-BD31-4B8C-83A1-F6EECF244321}">
                    <p14:modId xmlns:p14="http://schemas.microsoft.com/office/powerpoint/2010/main" val="2053877306"/>
                  </p:ext>
                </p:extLst>
              </p:nvPr>
            </p:nvGraphicFramePr>
            <p:xfrm>
              <a:off x="467544" y="692696"/>
              <a:ext cx="8208912" cy="590465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3 Diagrama"/>
              <p:cNvGraphicFramePr/>
              <p:nvPr>
                <p:extLst>
                  <p:ext uri="{D42A27DB-BD31-4B8C-83A1-F6EECF244321}">
                    <p14:modId xmlns:p14="http://schemas.microsoft.com/office/powerpoint/2010/main" val="2053877306"/>
                  </p:ext>
                </p:extLst>
              </p:nvPr>
            </p:nvGraphicFramePr>
            <p:xfrm>
              <a:off x="467544" y="692696"/>
              <a:ext cx="8208912" cy="590465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11266" name="Picture 2" descr="http://gifs.chiquipedia.com/images/gifs-animados-animales-cerdo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2520280" cy="30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R-Fgy3666QOop1jWvBkcIMIsGtq_y2d7Vl6HYgAUwVInEUXdBCc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72096"/>
            <a:ext cx="280987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8301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557808"/>
            <a:ext cx="7467600" cy="710952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/>
              <a:t>Costos de mantenimiento (CM)</a:t>
            </a:r>
            <a:endParaRPr lang="es-ES" sz="3200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26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4732899"/>
              </p:ext>
            </p:extLst>
          </p:nvPr>
        </p:nvGraphicFramePr>
        <p:xfrm>
          <a:off x="395536" y="1124744"/>
          <a:ext cx="828092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 descr="https://encrypted-tbn0.gstatic.com/images?q=tbn:ANd9GcQEq9MpA7k0BNwhQsE5I4jmI_-u7eydG1vosTznC8OjSbPKGDr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02" y="2636912"/>
            <a:ext cx="196933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64785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Funcionamiento del proyecto </a:t>
            </a:r>
            <a:endParaRPr lang="es-ES" sz="36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27</a:t>
            </a:fld>
            <a:endParaRPr lang="es-ES"/>
          </a:p>
        </p:txBody>
      </p:sp>
      <p:pic>
        <p:nvPicPr>
          <p:cNvPr id="12290" name="Picture 2" descr="C:\Users\valentina\Pictures\proyectos\kahlo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13" y="3645024"/>
            <a:ext cx="3067819" cy="22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26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08692"/>
            <a:ext cx="2808312" cy="10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533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4800" y="332656"/>
            <a:ext cx="7467600" cy="796950"/>
          </a:xfrm>
        </p:spPr>
        <p:txBody>
          <a:bodyPr/>
          <a:lstStyle/>
          <a:p>
            <a:pPr algn="ctr"/>
            <a:r>
              <a:rPr lang="es-MX" b="1" dirty="0"/>
              <a:t>Costos de operación (CO</a:t>
            </a:r>
            <a:r>
              <a:rPr lang="es-MX" b="1" dirty="0" smtClean="0"/>
              <a:t>)</a:t>
            </a:r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28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812557109"/>
              </p:ext>
            </p:extLst>
          </p:nvPr>
        </p:nvGraphicFramePr>
        <p:xfrm>
          <a:off x="467544" y="1397000"/>
          <a:ext cx="7992888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6" name="Picture 4" descr="C:\Users\valentina\Pictures\proyectos\1384230_732795853403158_547428971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8" y="4026731"/>
            <a:ext cx="1895716" cy="264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262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88" y="4660334"/>
            <a:ext cx="2814468" cy="186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006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39552" y="47667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El cuadro 13.3 muestra dicha proyección para el primer año del proyecto y el cuadro 13.4 para el segundo</a:t>
            </a:r>
            <a:r>
              <a:rPr lang="es-MX" sz="2200" dirty="0" smtClean="0"/>
              <a:t>.</a:t>
            </a:r>
            <a:endParaRPr lang="es-ES" sz="22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780876"/>
              </p:ext>
            </p:extLst>
          </p:nvPr>
        </p:nvGraphicFramePr>
        <p:xfrm>
          <a:off x="323530" y="1412774"/>
          <a:ext cx="8352926" cy="5040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7127"/>
                <a:gridCol w="702245"/>
                <a:gridCol w="630816"/>
                <a:gridCol w="630816"/>
                <a:gridCol w="583483"/>
                <a:gridCol w="762486"/>
                <a:gridCol w="762486"/>
                <a:gridCol w="567132"/>
                <a:gridCol w="544755"/>
                <a:gridCol w="544755"/>
                <a:gridCol w="846825"/>
              </a:tblGrid>
              <a:tr h="50813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Cuadro 13.3 año 1 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proyección → VF=VP (1+i)^n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∑_1 a 8(→)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4922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723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proyección costos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Marzo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Abril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Mayo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Junio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Julio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Agosto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Sept.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Oct.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Nov.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Total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23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Alimentos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1100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1122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1144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1167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1191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1214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1239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1264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1289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10730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4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Personal 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172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176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1463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4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Combustibles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310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316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323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329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336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342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349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356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363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3024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23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Costo operación directa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1560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1591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1623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1655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1689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1722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1757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1792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1828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15217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91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Costo operación indirecta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234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239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243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248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264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269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274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2283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23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Total Costos Operación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1794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1830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1866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1904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1942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1981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2020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2061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2102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17500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31606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001859362"/>
              </p:ext>
            </p:extLst>
          </p:nvPr>
        </p:nvGraphicFramePr>
        <p:xfrm>
          <a:off x="179512" y="1124744"/>
          <a:ext cx="864096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611560" y="47667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INTRODUCCIÓN</a:t>
            </a:r>
            <a:endParaRPr lang="es-ES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902292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/>
              <a:t>Los cálculos de la proyección, para el año 2000 se hacen siguiendo el siguiente procedimiento:</a:t>
            </a:r>
            <a:endParaRPr lang="es-ES" sz="32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30</a:t>
            </a:fld>
            <a:endParaRPr lang="es-ES"/>
          </a:p>
        </p:txBody>
      </p:sp>
      <p:pic>
        <p:nvPicPr>
          <p:cNvPr id="15362" name="Picture 2" descr="http://www.canalgif.net/Gifs-animados/Animales-acuaticos/image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2808312" cy="211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4971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31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Diagrama"/>
              <p:cNvGraphicFramePr/>
              <p:nvPr>
                <p:extLst>
                  <p:ext uri="{D42A27DB-BD31-4B8C-83A1-F6EECF244321}">
                    <p14:modId xmlns:p14="http://schemas.microsoft.com/office/powerpoint/2010/main" val="2196226414"/>
                  </p:ext>
                </p:extLst>
              </p:nvPr>
            </p:nvGraphicFramePr>
            <p:xfrm>
              <a:off x="107504" y="116632"/>
              <a:ext cx="8640960" cy="61926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3 Diagrama"/>
              <p:cNvGraphicFramePr/>
              <p:nvPr>
                <p:extLst>
                  <p:ext uri="{D42A27DB-BD31-4B8C-83A1-F6EECF244321}">
                    <p14:modId xmlns:p14="http://schemas.microsoft.com/office/powerpoint/2010/main" val="2196226414"/>
                  </p:ext>
                </p:extLst>
              </p:nvPr>
            </p:nvGraphicFramePr>
            <p:xfrm>
              <a:off x="107504" y="116632"/>
              <a:ext cx="8640960" cy="61926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pic>
        <p:nvPicPr>
          <p:cNvPr id="16386" name="Picture 2" descr="https://encrypted-tbn2.gstatic.com/images?q=tbn:ANd9GcT-xs_aSL3wNQ8O8DFyc15HStxZrF_yXVI5hMe8qEEBJ-M2S5Jq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21" y="278092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262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04856" cy="576064"/>
          </a:xfrm>
        </p:spPr>
        <p:txBody>
          <a:bodyPr>
            <a:noAutofit/>
          </a:bodyPr>
          <a:lstStyle/>
          <a:p>
            <a:pPr algn="ctr"/>
            <a:r>
              <a:rPr lang="es-MX" sz="2400" dirty="0"/>
              <a:t>Para cualquier mes tenemos:  </a:t>
            </a:r>
            <a:endParaRPr lang="es-ES" sz="20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32</a:t>
            </a:fld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571800852"/>
              </p:ext>
            </p:extLst>
          </p:nvPr>
        </p:nvGraphicFramePr>
        <p:xfrm>
          <a:off x="179512" y="692696"/>
          <a:ext cx="87849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8" name="AutoShape 8" descr="data:image/jpeg;base64,/9j/4AAQSkZJRgABAQAAAQABAAD/2wCEAAkGBhIGERQSBxMUEhITFSEWFxgYGBgXGRkZFRwZGxYcFhgdHi0eGhojIBQZHy8hJScsOCwsGh8yNTAqNSYrLCkBCQoKDgwOGg8PGiwkHiQuKS0sLTQvLCw1LiwsLCwsKTQvLCwsLyksLywsLCwsLCwqLCwvKSosLC0qNCwsLCksKf/AABEIAMoAuAMBIgACEQEDEQH/xAAcAAEAAgIDAQAAAAAAAAAAAAAABgcEBQIDCAH/xABAEAACAQMCBAQEAwQFDQAAAAABAgADBBESIQUGMUEHE1FhIjJxgRSRoQgVQmIjJDOC8RYXNUNScoOSsbLB0eH/xAAYAQEBAQEBAAAAAAAAAAAAAAAAAgEDBP/EACURAQEAAgIBAwMFAAAAAAAAAAABAhEDEiExQVEiMkIEE2Gh0f/aAAwDAQACEQMRAD8AvGIiAiIgIiICIiAiIgIiICIiAiIgIiICIiAiIgIiICIiAiIgIiICIiAiIgIiICIiAiIgIiICIiAiIgIiICIiAiIgIiICIiAiIgIiICIiAiIgIiICIiAiIgIiICIiAiIgIiICIiAiIgIiICIiAiIgIiICIiAiIgIiICIiAiIgIiICImn49zPT4EVVw1So+4RcatI6scnAXbGT1PSBuImLwziC8Wo061tnRVQOudjhhkZEyoCIiAiIgImNf8RpcLTXfOtNMgZY4GWOAJ306grANTIZSMgg5BB6EHvA5REQEREBERAREQEREBERA41KgpAtUIAAySdgAOpJ9JV3iPzLX4/Tp0uVAz0zk1KgOgHsF3IYjrnbB295YXMV6OHWtaowzpptt6kjAz7ZIlZcC4QvB6QVPmOC52yT9QOgycSMr7O3Dh2y8odcc58U5sUUaLPlECsqNgnTgOzkkaie+/VukkT8yUytVqBqXN1uGAUs5YDp8OQFXGOu2OpOZvEoLTOUVQT1IABmnC1rdyXpVCoclVpPSVSB01j4SSfvMlld7x9Pt/1I7Hmevw61pW9hTCClTVDWqnHyjDMtMfmNR9cibvkO4ub9Kla/qmpSc4pZCjIXIZxjopOQAewzNDyjwYc60hXvSUtyxXyRkOxRtxVYjpt8q+vWWPTpikAtMAADAA2AA6ASpL7vJl1/FyiIlJIiY9/xCnwum1W+dadNBlmY4AgRPxT5ffjlsjUQXFCp5joCcsgHxYHcgbgY/wDte8oXFezqXFPhl1WNKjp8gFsrpqLr0spGMZx6Hc+ssMeK1jXYpbC4q+6UXZSB3B7iQrlrh6Wn4ipb02pCtcO6q66Sqaj5YIPTYycvEu3Tix7Zfws3lXmQcw0z5i+XWpYWqm2zEA5Xc/Ad8GbuQrw2tC/4m6Py3FQBNiMrRGkN9Cc/lJrNiL4vgiImsIiICIiAiIgIiIEc8QUZ7Gr5P8JVm3xlQwLCQrilxUoUy1khqNkYAxkgncjO2cZIzLC5sufwllcNjP8ARMP+cacn2GrJ9gZX9hVVqaikcqoChsFQcbArnYg47TnlPO3p/T31jH4BVuK1BW4yqpVJOVAxgZ+HO5Gcb7TMa4CuEOcsCR6fDjP33nb16TAq1fOuEWngimpZz6FtlGfU7nEn1r1X6ZIz7C6r8H1fuysQpbV5bgPTySScDZlBJ7GbAc3X22Raj1+GqfyGof8AWa+cVqB86TnBwfqO0dqm8OFrcWvOlzQf+v0qdSl60tSuPfSzEN9AR9+kweK8+XnEG08v0Fo0xsatwCGJ23SmD0+o9ekx58m96i/psdvtHjXEsf1i7p5z/DQQjH3MxbuzPFGDcXqvc6d0FTGlT3IUAAn65mVEy5Wuk4cJ7PgGkYXYDt2/KcK1BbhStUZUjBE7Ikuun3gPF25TqUkLH8E3wEMciiT8hBO6pk4PWWZKtuaAuUZKnRlKn7jE+0+a6nGrK3tqGQfLAuamWBATbQD1NRwoLHsCe5GOmN8PBy8WspMfdaOc9IkF8OHalWvKIYmknllFySELq2oDPQnSDj3EnUuXbhZq6IiJrCIiAiIgIiIHVdWy3iNTrjKupVh0yGGD+hkIr+GLI4NlctoAAVaqCp5eO6EEAt6ah95PIgRX/NtaaVB80FU0kioy6mwAKjAbaxjOfc5BnXf+HFAgHg7vbVQgXKkFXK7qaykHWdzk5BOd84El0TNCq69nc8CdKfGgjCpladRM/EUyTrGMISu4AJ6GcbBCqnXnJdic/wC8QP0Aki8Q+IU7imKFsxa6R1qKq7hSuf7Q9FUjIxnO47dY7QvRVJFRWRlGSCNsezdCJzynw9nBnb9zJnBKgqZ0HOCQfqOonIH0mBSvqdtUajlE0KH3bBOssT16/Lnr3kyPTbpsImJa8QHEf9FpUuOmfKUsBnpqboOnebehypecS+GuBa0zkM2oPUx/IFyoJHck49JsxtRlzYT3ai44pTtjhySe+lS2PrgbTvoXC3IzRIYA4OOxHUH0M7uL8B/yMKCkS1o+wZvmpv6VGAAKt2Y99jnrNfeUzbnzbVdRHzqP4174Hdh1H5RZ7Jw5LlO39M6a+9vvwfwWy5bILkD4aauwXW+Pc9O841+NqqE2ivVfGQgVgSSMgHI22mUUo8W4Le0rFmNyEFW4LoUbUCG2HXACFV+nvEnyjm5tT6WX4W8UpXN5xBKLhiTTI/mCAq+O2xIH3EsqePeX+Z6vLFx51kx1htmPXuDqG4IIO49h6T1VylzEvNNpTuKQxqGGHow2bG/TPT2npz4+leHe24iIkNIiICIiAiIgIidN3dpYo1S6YIijJJ6CB2s2kZPQSu+K8z1eY2IsWejajYEfC9b1OeqU+wxuevpIRzp4xfviuLe2RvwwqFWUZDVB8uGIPTr8I9cHMmPAOE1uZtLUQ1vbY3qYGtsbaaQPQdteO20ZY5TS+O4+uTANejwzFNPmO4RQXdj3OB8THqcn3mxp8DveIlVoUWoqxwatQqNAHUimG1FttvseknHCuX7fgoxY0wp6lj8Tsd92c7k7nvNjI6ry5srNTxFX3nDf3BdPbU2Z6flJVUsSWyxZX1E9SWQt7atps+TeFUr+rdrxCnTqAtTdQwDfwFc4PTdTOHN9M0+Ihn6VLUBffy6jF/y8xPz+sclav3hX0EBfw1MtkE5+OqF074HfOx7R+S7d8Pn5Tu3tEs1C2yqigYAUADA2HSdsRLeZ1XNsl4jJcqHRhhlYZBHuJEr/AJBNvg8AqeWo/wBVVy6AeiN86D2yQPTbEmUTNNlsu4ravwTiFqPjtkqdz5dUH9GAJP0kNq870eF8RRbmmwRka3ukdDqKNjKleoKkZ6+v3vuVd40ckJf273tqAKyY17fOMhVPsy7b9wMGJjjvy3Pkyymqrvj3g7cZatwLFe2OWR1YNlCfhyM6sgddtvzk98BEr2FO5t75HQIUYZGBlgwO5wdwq7Y7H13jfhV4pjgmLTi+dDPhcD+zO+roNwTp2ztvjPSX2uOq9/1nTLLP7cnOPsREhRERAREQEREDG4jxBOFUnq3RwiDUTjO30nnXxG8S7jnBjQsldKSscKoOTju3qcfb856Qr0FuVK1wGVhggjIIPqJqbLk2ysABb29PY5GoayDt0LZI6SsbJd2bZVC+HvhHc8cqLV4ghp0Ouo98H+H/AGjsdxsPWekKVIUVC09gowPoOk5AY6T7GWdyu6SERElqFeI6C3a0r1MKFqtTZum1RGwCfTKA/aY3h3WTiFzc1rRtainTp5HTIaoSP1kd/aH4r5NChRQnJYucH+6NQ+mvBmJ+zjdMwuqbHYaSB92/9yv2/p7q73XVdcRElJERATovrRb+m9OrurqVOd9mGP8AzO+IHlHnbkm55UuXLK5QMSrkYDDOxU9CMY2z3wZefg/zaOZrEJUP9Lb4Rh/Kc+WT9lI/uyaXljT4ghS7RXRuoIyP8feablnki25Teq/DA4NbGrU2flydthjOd/oJeWfaSX1jEgiIkNIiICIiAiIgIiICIiAiIgedvH+9N3frTVTmnTA9QdtZ2/4n6SWfs9cFayoXFasCPMZVGxHyjJ/7hJ/e8kWfErn8VeUtdTAByfhOnABI77ADHTbpNzb2yWihbZVRR0CgAD7CXc94zFmnbERIaREQEREBERAREQEREBERAREQEREBERAREQEREBERAREQEREBERAREQEREBERAREQEREBERAREQEREBERAREQEREBERAREQERE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346" name="Picture 10" descr="https://encrypted-tbn3.gstatic.com/images?q=tbn:ANd9GcT-_LfXOhRaKPBwVeZcupP1L72sqdMyZMTSZNAbzgEtzBQ16AT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3424"/>
            <a:ext cx="1879943" cy="177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11253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grpSp>
        <p:nvGrpSpPr>
          <p:cNvPr id="5" name="4 Grupo"/>
          <p:cNvGrpSpPr/>
          <p:nvPr/>
        </p:nvGrpSpPr>
        <p:grpSpPr>
          <a:xfrm>
            <a:off x="3635896" y="1052736"/>
            <a:ext cx="5040560" cy="4629977"/>
            <a:chOff x="1384393" y="2308877"/>
            <a:chExt cx="3768104" cy="2855578"/>
          </a:xfrm>
        </p:grpSpPr>
        <p:sp>
          <p:nvSpPr>
            <p:cNvPr id="6" name="5 Forma"/>
            <p:cNvSpPr/>
            <p:nvPr/>
          </p:nvSpPr>
          <p:spPr>
            <a:xfrm>
              <a:off x="1384393" y="2308877"/>
              <a:ext cx="3768104" cy="2855578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orma 4"/>
                <p:cNvSpPr/>
                <p:nvPr/>
              </p:nvSpPr>
              <p:spPr>
                <a:xfrm>
                  <a:off x="2235939" y="3032122"/>
                  <a:ext cx="2065012" cy="140908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2860" tIns="22860" rIns="22860" bIns="2286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MX" sz="2800" kern="1200" dirty="0" smtClean="0"/>
                    <a:t>4.2 Nov.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2800" i="1" kern="120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i="1" kern="120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MX" sz="2800" i="1" kern="1200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s-MX" sz="2800" i="1" kern="12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2800" i="1" kern="120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i="1" kern="120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MX" sz="2800" i="1" kern="1200">
                              <a:latin typeface="Cambria Math"/>
                            </a:rPr>
                            <m:t>𝑃</m:t>
                          </m:r>
                          <m:r>
                            <a:rPr lang="es-MX" sz="2800" i="1" kern="120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MX" sz="2800" i="1" kern="120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s-ES" sz="2800" i="1" kern="120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2800" i="1" kern="1200">
                              <a:latin typeface="Cambria Math"/>
                            </a:rPr>
                            <m:t>1+</m:t>
                          </m:r>
                          <m:r>
                            <a:rPr lang="es-MX" sz="2800" i="1" kern="1200">
                              <a:latin typeface="Cambria Math"/>
                            </a:rPr>
                            <m:t>𝑖</m:t>
                          </m:r>
                          <m:r>
                            <a:rPr lang="es-MX" sz="2800" i="1" kern="120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s-MX" sz="2800" i="1" kern="1200">
                              <a:latin typeface="Cambria Math"/>
                            </a:rPr>
                            <m:t>8</m:t>
                          </m:r>
                        </m:sup>
                      </m:sSup>
                    </m:oMath>
                  </a14:m>
                  <a:r>
                    <a:rPr lang="es-ES" sz="2800" kern="1200" dirty="0"/>
                    <a:t/>
                  </a:r>
                  <a:br>
                    <a:rPr lang="es-ES" sz="2800" kern="1200" dirty="0"/>
                  </a:br>
                  <a:r>
                    <a:rPr lang="es-MX" sz="2800" kern="1200" dirty="0"/>
                    <a:t>VF= Nov. = Marzo (1.17165)</a:t>
                  </a:r>
                  <a:r>
                    <a:rPr lang="es-ES" sz="2800" kern="1200" dirty="0"/>
                    <a:t/>
                  </a:r>
                  <a:br>
                    <a:rPr lang="es-ES" sz="2800" kern="1200" dirty="0"/>
                  </a:br>
                  <a:r>
                    <a:rPr lang="es-MX" sz="2800" kern="1200" dirty="0"/>
                    <a:t>VF= Nov. = 1288.81 </a:t>
                  </a:r>
                  <a14:m>
                    <m:oMath xmlns:m="http://schemas.openxmlformats.org/officeDocument/2006/math">
                      <m:r>
                        <a:rPr lang="es-MX" sz="2800" i="1" kern="1200">
                          <a:latin typeface="Cambria Math"/>
                        </a:rPr>
                        <m:t>~</m:t>
                      </m:r>
                    </m:oMath>
                  </a14:m>
                  <a:r>
                    <a:rPr lang="es-MX" sz="2800" kern="1200" dirty="0"/>
                    <a:t> 1289 (col. No. 8</a:t>
                  </a:r>
                  <a:r>
                    <a:rPr lang="es-MX" sz="2800" kern="1200" dirty="0" smtClean="0"/>
                    <a:t>)</a:t>
                  </a:r>
                  <a:endParaRPr lang="es-ES" sz="2800" kern="1200" dirty="0"/>
                </a:p>
              </p:txBody>
            </p:sp>
          </mc:Choice>
          <mc:Fallback xmlns="">
            <p:sp>
              <p:nvSpPr>
                <p:cNvPr id="7" name="Forma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939" y="3032122"/>
                  <a:ext cx="2065012" cy="140908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5519" t="-15467" r="-7726" b="-18133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7 Grupo"/>
          <p:cNvGrpSpPr/>
          <p:nvPr/>
        </p:nvGrpSpPr>
        <p:grpSpPr>
          <a:xfrm>
            <a:off x="0" y="692696"/>
            <a:ext cx="4932040" cy="4399689"/>
            <a:chOff x="3994286" y="3313259"/>
            <a:chExt cx="3326769" cy="3326769"/>
          </a:xfrm>
        </p:grpSpPr>
        <p:sp>
          <p:nvSpPr>
            <p:cNvPr id="9" name="8 Forma"/>
            <p:cNvSpPr/>
            <p:nvPr/>
          </p:nvSpPr>
          <p:spPr>
            <a:xfrm>
              <a:off x="3994286" y="3313259"/>
              <a:ext cx="3326769" cy="3326769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Forma 4"/>
                <p:cNvSpPr/>
                <p:nvPr/>
              </p:nvSpPr>
              <p:spPr>
                <a:xfrm>
                  <a:off x="4663115" y="4092539"/>
                  <a:ext cx="1989111" cy="171002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2860" tIns="22860" rIns="22860" bIns="2286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MX" sz="2800" kern="1200" dirty="0" smtClean="0"/>
                    <a:t>4.1 Junio=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2800" i="1" kern="120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i="1" kern="120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MX" sz="2800" i="1" kern="1200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s-MX" sz="2800" i="1" kern="12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2800" i="1" kern="120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i="1" kern="120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MX" sz="2800" i="1" kern="1200" smtClean="0">
                              <a:latin typeface="Cambria Math"/>
                            </a:rPr>
                            <m:t>𝑃</m:t>
                          </m:r>
                          <m:r>
                            <a:rPr lang="es-MX" sz="2800" i="1" kern="120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MX" sz="2800" i="1" kern="120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s-ES" sz="2800" i="1" kern="120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2800" i="1" kern="1200">
                              <a:latin typeface="Cambria Math"/>
                            </a:rPr>
                            <m:t>1+</m:t>
                          </m:r>
                          <m:r>
                            <a:rPr lang="es-MX" sz="2800" i="1" kern="1200">
                              <a:latin typeface="Cambria Math"/>
                            </a:rPr>
                            <m:t>𝑖</m:t>
                          </m:r>
                          <m:r>
                            <a:rPr lang="es-MX" sz="2800" i="1" kern="120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s-MX" sz="2800" i="1" kern="120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s-ES" sz="2800" kern="1200" dirty="0"/>
                    <a:t/>
                  </a:r>
                  <a:br>
                    <a:rPr lang="es-ES" sz="2800" kern="1200" dirty="0"/>
                  </a:br>
                  <a:r>
                    <a:rPr lang="es-MX" sz="2800" kern="1200" dirty="0"/>
                    <a:t>Junio=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2800" i="1" kern="120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i="1" kern="120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MX" sz="2800" i="1" kern="1200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a14:m>
                  <a:r>
                    <a:rPr lang="es-MX" sz="2800" kern="1200" dirty="0"/>
                    <a:t> = 1100(1.02) ^3</a:t>
                  </a:r>
                  <a:r>
                    <a:rPr lang="es-ES" sz="2800" kern="1200" dirty="0"/>
                    <a:t/>
                  </a:r>
                  <a:br>
                    <a:rPr lang="es-ES" sz="2800" kern="1200" dirty="0"/>
                  </a:br>
                  <a:r>
                    <a:rPr lang="es-MX" sz="2800" kern="1200" dirty="0"/>
                    <a:t>Junio=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2800" i="1" kern="120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i="1" kern="120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MX" sz="2800" i="1" kern="1200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a14:m>
                  <a:r>
                    <a:rPr lang="es-MX" sz="2800" kern="1200" dirty="0"/>
                    <a:t> = 1100*1.0612</a:t>
                  </a:r>
                  <a:r>
                    <a:rPr lang="es-ES" sz="2800" kern="1200" dirty="0"/>
                    <a:t/>
                  </a:r>
                  <a:br>
                    <a:rPr lang="es-ES" sz="2800" kern="1200" dirty="0"/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2800" i="1" kern="120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i="1" kern="120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MX" sz="2800" i="1" kern="1200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a14:m>
                  <a:r>
                    <a:rPr lang="es-MX" sz="2800" kern="1200" dirty="0"/>
                    <a:t> = Junio = </a:t>
                  </a:r>
                  <a:r>
                    <a:rPr lang="es-MX" sz="2800" kern="1200" dirty="0" smtClean="0"/>
                    <a:t>1167.32</a:t>
                  </a:r>
                  <a:endParaRPr lang="es-ES" sz="2800" kern="1200" dirty="0"/>
                </a:p>
              </p:txBody>
            </p:sp>
          </mc:Choice>
          <mc:Fallback xmlns="">
            <p:sp>
              <p:nvSpPr>
                <p:cNvPr id="10" name="Forma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3115" y="4092539"/>
                  <a:ext cx="1989111" cy="171002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4528" b="-27493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410" name="Picture 2" descr="https://encrypted-tbn2.gstatic.com/images?q=tbn:ANd9GcRhIMrxfOCHWm6vokffnHVyvygWx3DB1X7k909dZGRIjNfGrCZA2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3024336" cy="20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364250"/>
      </p:ext>
    </p:extLst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6808" y="260648"/>
            <a:ext cx="7467600" cy="724942"/>
          </a:xfrm>
        </p:spPr>
        <p:txBody>
          <a:bodyPr>
            <a:noAutofit/>
          </a:bodyPr>
          <a:lstStyle/>
          <a:p>
            <a:r>
              <a:rPr lang="es-MX" sz="2800" b="1" dirty="0"/>
              <a:t>Costos de Operación Directos (COD</a:t>
            </a:r>
            <a:r>
              <a:rPr lang="es-MX" sz="2800" b="1" dirty="0" smtClean="0"/>
              <a:t>)</a:t>
            </a:r>
            <a:endParaRPr lang="es-ES" sz="2800" b="1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703049646"/>
              </p:ext>
            </p:extLst>
          </p:nvPr>
        </p:nvGraphicFramePr>
        <p:xfrm>
          <a:off x="539552" y="1124744"/>
          <a:ext cx="813690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60065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5" name="4 Estrella de 5 puntas"/>
          <p:cNvSpPr/>
          <p:nvPr/>
        </p:nvSpPr>
        <p:spPr>
          <a:xfrm>
            <a:off x="899592" y="404664"/>
            <a:ext cx="6912768" cy="60486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1043608" y="1772816"/>
            <a:ext cx="64087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3600" dirty="0"/>
              <a:t>Para los meses siguientes se aplica la tasa de inflación prevista (2% mensual), como aparece en los cuadros 13.3 y 13.4 que corresponden respectivamente a los años 1 y 2 del proyecto.</a:t>
            </a:r>
            <a:endParaRPr lang="es-ES" sz="36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0081930"/>
      </p:ext>
    </p:extLst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64681629"/>
              </p:ext>
            </p:extLst>
          </p:nvPr>
        </p:nvGraphicFramePr>
        <p:xfrm>
          <a:off x="323528" y="404664"/>
          <a:ext cx="828092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36</a:t>
            </a:fld>
            <a:endParaRPr lang="es-ES"/>
          </a:p>
        </p:txBody>
      </p:sp>
      <p:pic>
        <p:nvPicPr>
          <p:cNvPr id="15362" name="Picture 2" descr="C:\Users\valentina\Pictures\proyectos\news_thumb_19365_6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20585"/>
            <a:ext cx="3096344" cy="148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5624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685795"/>
              </p:ext>
            </p:extLst>
          </p:nvPr>
        </p:nvGraphicFramePr>
        <p:xfrm>
          <a:off x="251520" y="332656"/>
          <a:ext cx="8424934" cy="6192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2263"/>
                <a:gridCol w="708155"/>
                <a:gridCol w="636853"/>
                <a:gridCol w="636853"/>
                <a:gridCol w="588238"/>
                <a:gridCol w="768113"/>
                <a:gridCol w="768113"/>
                <a:gridCol w="572033"/>
                <a:gridCol w="550157"/>
                <a:gridCol w="550157"/>
                <a:gridCol w="853999"/>
              </a:tblGrid>
              <a:tr h="6845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Cuadro 13.4 año 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proyección → VF=VP (1+i)^n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∑_20 a 12(→)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482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13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16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18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19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928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proyección costos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Marzo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Abril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Mayo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Junio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Julio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Agosto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Sept.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Oct.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Nov.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Total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48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Alimentos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1395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1423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1451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1480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1510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1540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1571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1602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1635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13608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48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Personal 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210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214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219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223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1856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48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Combustibles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393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401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409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417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426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434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443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452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461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3835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928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Costo operación directa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1978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2018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2058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2100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2142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2184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2228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2273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2318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19299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928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Costo operación indirecta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297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303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309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315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321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328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334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341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348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2895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928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Total Costos Operación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2275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2321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2367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2414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2463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2512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2562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2614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2666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22194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2012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792" y="332656"/>
            <a:ext cx="7467600" cy="724942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/>
              <a:t>Proyección para el año </a:t>
            </a:r>
            <a:r>
              <a:rPr lang="es-MX" sz="3200" b="1" dirty="0" smtClean="0"/>
              <a:t>2001</a:t>
            </a:r>
            <a:endParaRPr lang="es-ES" sz="32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38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662206458"/>
              </p:ext>
            </p:extLst>
          </p:nvPr>
        </p:nvGraphicFramePr>
        <p:xfrm>
          <a:off x="251520" y="1252984"/>
          <a:ext cx="849694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4" name="Picture 2" descr="http://www.100pies.net/Gifs/Animales/Jirafas/jirafa1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3" y="1124744"/>
            <a:ext cx="198673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33899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4800" y="260648"/>
            <a:ext cx="7467600" cy="56693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…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39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287882719"/>
                  </p:ext>
                </p:extLst>
              </p:nvPr>
            </p:nvGraphicFramePr>
            <p:xfrm>
              <a:off x="539552" y="908720"/>
              <a:ext cx="7920880" cy="554461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287882719"/>
                  </p:ext>
                </p:extLst>
              </p:nvPr>
            </p:nvGraphicFramePr>
            <p:xfrm>
              <a:off x="539552" y="908720"/>
              <a:ext cx="7920880" cy="554461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19458" name="Picture 2" descr="https://encrypted-tbn2.gstatic.com/images?q=tbn:ANd9GcTBvLsPSioPiTGNEbfCYGzDjE0HUaby7nRLavW57I2vlwCKyp7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348880"/>
            <a:ext cx="2232248" cy="24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79864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</a:t>
            </a:fld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884102311"/>
              </p:ext>
            </p:extLst>
          </p:nvPr>
        </p:nvGraphicFramePr>
        <p:xfrm>
          <a:off x="179512" y="188640"/>
          <a:ext cx="871296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data:image/jpeg;base64,/9j/4AAQSkZJRgABAQAAAQABAAD/2wCEAAkGBhQSERUTExQWFRUWGSEaFxgYGBwYHhseHyAgGxgeHR0fHCYeHB4jGh0dHy8gIycpLCwsGB8xNTAqNScrLCkBCQoKDgwOGg8PGi8kHyQqMikwLCosKi4tLiosLC0uLCwsLCwsKjQ0LTAqLywsLCwsLCwsLCwsKSwsLCwsLCwsLP/AABEIAN8A4gMBIgACEQEDEQH/xAAbAAACAgMBAAAAAAAAAAAAAAAFBgMEAQIHAP/EAE8QAAIBAQUEBgUJBQQHCAMAAAECEQMABBIhMQUGQVETImFxgZEHMlKhsRQjQmJygsHR8CQzkqKyQ8LS4RYXJTRTVGMVRHODk7Pi8TWj8v/EABsBAAIDAQEBAAAAAAAAAAAAAAQFAgMGAQAH/8QANREAAQMDAgMFCAICAgMAAAAAAQACAwQRIRIxQVFhBRNxgaEUIjKRscHR8OHxI1IVQgYzYv/aAAwDAQACEQMRAD8A5zsLdRr0mJSBGWZjMzEQDyNjdP0WVTxH83+G2Nyb0yXSsyGGTAymJjM/rOx7a1es96odDUPR1gCAGKzGRJBzUkg6WHqp3wgEAWPNMqaITPLL2xdL9f0a9HHS1USdJxD4gTbRdxqMZ3ml7z+Nj+379jqECpippkBEBT9ITqxBHrGw97xTo0jUcgsVlQIIUHIMczLHECoIGfjBkILow5+CcoCabu8jyVJdy7twvVP+Fv8AFbcbi3f/AJqn4hh+No7rtimSmNBF4WQBAhhGSmMsyYjiYykQUejhAYdakx6raZEkAEHMNA5cLXNY0qDag6tL8IbS3MurerfKJ8Tr/FNpx6P6H/NUv5vzsq36uRVYqNXOYMEcNeGYsco7fIocOk9UcueL+GT52iA3IK8Kg5ur67g3ec71R8z+dpV9Hd3P/e6Pmf8AFZKe8F2xZsI6xMNnPI+Vm7Y2zQgUkuWbRFJjuC8eWU6HutwaTk4C42okLrYVn/Vxd/8AmqPm35/qLbD0c3cf96pfzfnZiu+697dZWlhH/UbCT4GW81Fov9HXBIqVCp5BTPmTH8thTW0l7B4J6ZVr5XMz9kFX0eXYf96pfz/nbI3Cuf8AzVLwD/4rSbZ2K9MFkrMQNQSqnwKgTZerlyMqlUH7b/nFrmSxyC7UG+ue02t6I3U3EuU/75RHYSR8Wtq+41zMftt3H3v/AJWUal5vCyOkq5fXf87Uqm27wutQkfWAb3MDaz3Fa2oldyT7/q6u0ZXy7/x/528PRtQOl7u/8dkOltnFk9Kk3bhwHzQge60/zL8Hpk8oqL78LD32sDGlT76Xjb5fynVfRvQ/5y7/APqW2Po6uwzN8oAfaNl7/syoMqZGg6o6pPboH8xH1rQ9IsHGaiVO3j4zPxtRM4Rf9SRzRtIx1TcCRrTyIN083H0QJVUPTrI6GYZcTDwMgHPttM/oYCgsaogCTkxiPvWi3OvHyq6Vru1OWu9MtTKMVqFnJaMIgEAySeEgWsbv1Gp7Pe9Jjq16WIMKlRlVRpIEYWInSRZXLVTMm7qwyRbwOytY0GndMXfDgi387IXc/R/dKzBKV8pO50VcRJ4+1a3evRDTT166KYnORA8Ws27r7uLsq6g4Md5qDrvEgccM+yPebJu9u2qrsyQ2eZJyLco+raxtZ3kxZEPdGL/hLJap0TbndU6no+ua5m+3cd9Qf4/12Wi/0HuROV/up/8AMj+9ZMvlOq7QQQxyAgnwA42iOxFpf7zU6P8A6a9eqe9Zin98g8gbMAbr0dQ5wubJ4TcK6EgfLbsScgFfETygBpJ7v/uhvpuStxQENiLTwIgrHMkHX3WHbMvnRqrUqQp9KcFBJxPWacOOo5EmkrZYVCq7DDBCtDLvpfem2fSeS0NWQMTOJUfApJ4kqAZt211fHI5zrFc7SoYFvW1TQWzaKimvc0TdLx9lT/MbF224tOlSXoulqIThLtAXkFgyQAJgkZzYRuSf2e8DP93PkTYfte8VKdVCpDAzCm3XRMkbZ4uLqTnlhuDbqEbu20MdRndWLziCx6zkhgDHA56dnCylvJtc1XKBiyg5k54iMp7gMh4njZn3JvtOteGo1yab1AwQzkHMBfcMPjapW3CrVb69JVOsns59kTnJ4EWuJBFghg0Pdq5IHe6Ba6UGGoLKfMx8LMm7O02amytLSpDiYxCIx6HrLOvcdQTY7S3Ru5JunTpjQArByLEtiWZzIkcP8ru7OwPkAvFWuommIQEesTkvv5WUT1xgk0NFziw53TRlLTS07pHOyB68FzPbd1KsQROeLtgxx758xbHQucJEAMY1gQMsvMiew2K7cvVNzhAxRx0A56a9wy8rUFq8dBpJ8oy5DgBkByFjZZLOLWC5VFPQBw7yU6Wddz4Jg2Pu1Tyd3XFwVMJj45+Z7RwYLrvTTuRxU2EnUDrYokZnUxBGvC3O1qs7RTUkjOePfGgERry1zi165buz67R2Ln74PmB42F/4qSoN53m3JXzdqUtM0sgYPE5JTttD031SsUaSIY9ZjizjgMhrz5dtli/703+9GWdo4QAgGc9g9/DvtgPd6OQwzz1b3YjaNt4kEwGJ8F/H8LMqfsukp8taL89z6rOyVk0vwtVY7JrtmzebE/geZ48bY/0fc/TX3/lbJ3hzno1+9n/dt5N429hPf+FmAEYVBNSeAXv9H6g0dfDEP7ptk7KvA4z97x4xxtk7w86SfrvBtJS3hXjS/hIHwVfjaVoyuaqkcFQqbOf6VEH7v4pn7/gLQGimkMp755cDnz48ezM/R23TJjE6/aGIf3vwtelKgzwVBzyP5x7jbncsOy97ZLH8bVpu9tKmydDWZWAICE8RoBB4jLSdQOBs37N3Op3yi4p1StRTlLEqVPqkMOuvKZYadXOyPe93VMlJX3jxzkeJ8La7L21etn1RUQ5aGespBzg/Hh2c7UvhcBhEisZO3TxTDsbYdbZe0ENRAwqSkuYIViAzo4yaBy6w4qJE2d97zdzdVuVCsKtYVvmVpOSIZjiFRpwMcxHI2KVN/bttG7dHVUU6ymQrZqx0OE84OhzBA7LJ+3dgUwRUaSuISRrroxGbA6YvWH1uARpBJK2Z17t5fdRbXujJgfs6x8wje7e/d7uCU6d9RqtFlMgg9JSAYp1pGkqcjwFmvblK6vQWuMTUqillAEHLiCc1HgfK3L94N6LxWUUXLIWbqim56NqTQFXXrQRkxzzIOYt0vfC7EUku1OAadEIOQyA+Asl7YbHTuZIwWcTk9OacdlQe1SBko93ey5btLeOpBWgooCPoE4zOWdQ9bwXCOyy9s7ZGtatIo0yMUGC5Pq01+s0a8AGbhBcaW5dZmiUjVmkwANSctB79LK28N/DVBTUFaVKQinWZ6zvGrtAnkAqjJRYuikMwJabjmm3alNBAA2MW6Dl1Umz7+z3ipeXgdBSZ1UDqoQOjoKo4KrskDkOc2Y78P9h3P/zv67LFG7n5G7DI1qoA7VpDEfAu6fwWb7+n+w7mOMVeXtGf132OuLkBKo43AhxGDt5JDQZC3rSKmQti3LhcumbcNvmbxx+aPxNh15qfthngvU/XfYn6PVlKw/6TfHytV3joJ0eI+sD1CNZtNuyqqGamkdENvwYIrtlUDZcCe026K+9larTwKoRiqrVZc3c+qvDIZZjXO3MaVxqrhqkFgucWcdj7XxUjhJhsiDmIkyscCSc48OdpCziTZBRtxZpBPooxVAdp5afHs/XKwbb2/dapT+TrUY0lM5mZ7J1wjt18rabWvmMlAeroSOP1QZzA98eJEuipEKC3DjHb+vxynLFrAuiBJlb06hUdcCeC6fxcu4Z9oiDJRVWOKqxj2VGfPsCic/HQWv7D3OvN8JNKmcI9Z3YKo7SSc/CbMiboXC6AG93np3/4VDITyLa+UWCfVU9KdJy7kMlFd3UVmBcpYfa8gJSphV4DNp7YmGPaZsS2Ture77ighUWMRqOEVZ0lRz+zYhvrsxbpUQXdilOqgfo9GTsYjMjlJsN2BtmvdWNSizKpIFSADImdDx7eE24/tB0rP8OLjF/wrIeyQGd4SN7W4723Ri57m3GmwStezWckAUruvE8MTA/0iwbe7ZC3W91KdHOkgBjqsymBjUkghirfGzrtS4U7xVu9/uzGk1WsEVXULmNWEHMDibAd/qtM3x0SngYZOxUpjcyGbDwDDKRyB71tLVSvlPeOO2drA36eiJq6Jhjb7OMm/jjdLV12yzZLr2IqnzUQPEWkvLvVUguxw5jOCIzKwDlKyRwOHK1ets4EMcLAkDDAJGWWqyDNrN3uzIvVVyRmOoVkawcuyZ5gGze9yLpIx7owWad+YyOt1AbwUZVIIORDhyB2HiPO1t74ZhujfieohkfSjKQR/nwtrWu2IEBTJUwpEMs6jDqRI0EkRGkG1GkppsQPVQyMhOQkhuMRIt7bF1XHeJ4c4fPYhZqUiCQ4XDJGL1dNJjISM5w8bS3W6ljNN4YCc2AmNQrTBMZwcOU2nr3cEFTpiCv2QYB+8uU817bUzeHRsEkAGafVk5HLPw8rSZK4G4K7MxzHlh/RzRS67bqUmw1lMjjEMPKJ8Intsb6UVFDAAgj6MZ+GmfLKTrnkQBrKeo4mmc1I9ZAwDDDzAkdU5GOcG2bvWa7VArENTbORmCD9Ic+II4weIkmwVQf7p3VNf2WYwJGjBFweB/lT3vYQYY6Jg6xMduXL4D6tvXfb7YGoVgdIBOoOsH9e7U30sjLMa9sazwnnw4ERiyp7R2YtTUQw0Pj+fDLsgxiKc2+QlbJgfclFx6hBW2gKJUsJUOGjirahl7chI0bjws4VPTHe6ZGKnQqK2auFIDD+LI8xqLId8oEg0nyI0Pvz+r2jTPXQV9k1SC1GoDgOZGpVtMS9vZxHgbLaqOKQ/wCZgI6hPKeMu+A3PQ7hdw3Y3oO07henemiPTIAwDhk3HPUe63Lf9Dqteu5CwuNgCQTOZ0UZmzN6Ltr0bn8so3uqKaVEUqwk4hmJTLOQcsvgbFb/AOlZKaMuzbqYWFNZ1Jichpz7T4W9HE2IaY22HorWzWBBuc/uUq7zbtvd0pIQStNACYghmJdpH3gPu2vbZgbHundV4fX/AM7Oey74u0abXa8YVv1EYagyhxx/IjgbLW/Ozeg2bRpwRgaoIOubAx+FktPJIKl8cosckciLrQe0RTUjAzBByPIrmSjK3rYXQW9Zn5pTqKZ/RyRFXn0Txw9m1Hb7zXo4vVPxta9HD9Zxzpv8BahtO+Cr1QhZVzJGUd2n6NpagGm5XpI3S+60ZtwWXp1RVNRmw0xpnqOQHdbfYFEv0kSqM0kg8NMu0xHYATynOzN3hVNMBmqYyAizAJJgA+OXZ226btDd+77NuowIK94c4aYI9ZzxCaBV7Z+iM7SklDSC5KvZ3gaW7nH71XNNsMifM0UXGcicsvE/ryNqlzoul36YrhUOUNUYXOLUyG6w1mV56cy70aFO7OlejVW9s84yCBhy4HUASIKnhnaHbG573ahRrsyVEqiQFJIBIBmPLNeOUWHdK55u04JsOvgjYImRAMdcOvck/hWN09v1LtWVulihVZeleMYIB7cwdRmAc7Fd7t2hUK326npEqsxhEIwwc8omOHfZOF6AoIKdEJUpg9JUxSKi4jAK6MBkJ17rMuyN5r1deiCs60xhfoTmGQmWKEjrLmctRJ11sumpy92uPDtrHiP3bknEFW6Nwc4YPkDb6H6o7v7TatcqFWmqVEQDpKwjGDpBAGS8ONg2xt3zUusqHk9fAyxjyKt0beq0oZAkEMgEEGQe3kvl2a4Xk3Ssh6WoruvqsFOog8jnlYHu5eaaU1PSUabRmUr16Tz9YYGSfCLARmWOBuLEHl9UawNlD2N2J87kA+ivbsbWWldqlK8q94VWU0aaqSAQSSS0SmeRUwRnlYbtWneNoVzVKywAULTXEFA0UsWCyOWIt2WP1hSvDYnek7+0wu1QnvJFNj42OXC5SRhIAygIQEEafN9JUQd64T22jJWxR3eGe8d7n+lWIZmO1F/yH5xnwXJLxQNNo9+Y7CCDmCCCCDoRbetQVJxsSR6wUAxzBYsBPdPfZ43+3XYOayAYGOKYgKxAVw2uENhVgSYnECRIslbQuShalQ1ImWCzTbMmcIwuSTnrGnCzOlc2oYJGWzwvtzC47tCzQ2QkHN7WuTw8udlYqXGEDmmIiThqTUAJgNByInL1QJykWq3mZKO2IR1W1IDCVYcYgjLlla7X2pQZIpkdKwWkWYEELI7Yic9J4aZW0vOzKjOcKwqwoJIAAQBRiMwMhJzsfOwty0Zvw5dUB2fO2YllQ46dOdfPpdVkpOWJpgtGRwqWGkHhoe0Zi2taipMMuBxpMhezI5pnxGQ5W6TuxuZNBajqhB9QVFBkR60ESA7EnKCVVMxnbe97qgwCjwNfWYfdQ0qwUdziyf8A5KFkrmaj14i/FGSaahgboBAFhmzrcM/ZJ+7OxzU/s8RwsCpA0XGschLdGs/aOgMCehnHQJVypJpspkYh6wU8QwHmFNunUqPRUmpU6FSG9dsCS0CACarqoX6uCOy3M9ru63p2IKsHBAYoxERhzQBdI0EC04a4yTlzRYD5+Ksp6MvgdFJknbpbZWt377iQodU0+yfyMx3rZ2uezheruAqha1IlScoYRKhvDEuL6sHI5c/u0U72QoyY9UdjDGnwUW6BuZXiuyTk6HzWDPfBc+NtdquzUF86qo9EtuaVNq7KxgqwwupIz1B4g8Y5+eo6yx0PWhhDrl39h7eXfHFQO0b07AFROlTOog60D1gBP8S692Q+jbme3Nn4x0ijrLrHEZ8uQkjskcrQe1s7CiqCrdTSg9cIWlHpU6P6Q/dd+pT72o+tl9LIxuvcL1daS39VdqBxLFNp6wkJ0ij6GONZ07bA7u0ifPv198E+Bt07du81RdmpU6yUa4daoLsFUhx8562sxiIzzxWRuqpKdpjtcjhzHH5brX1dJHO1s7DZj8Ov/wBXfgn18Ur7xXi9fLaZpXV6NbKpTw0itRpALYguTANiExPOzFv7f6lfZlGrWQ06jYsawRmBGhzExMWhvW8V/uzVKNQCoZ/f4ZKrUgnC3AMIsZ9K4/Yqeuhn+AfqbVwVvtElnMANt7+n0UT2caTSdQIO1uItuuJqMretkC3rG+aCIR/0a/vX7abg+QsLo3gotSmB1nbCP142K+jQ/OOeVN/gPK1b5EFqPVb1VEjvjrfy/G3HRCQWPMIhlQYH6x/qQmDdHaAurF8Ac01w05MAMRmT90/ztaalva9W89PXHSBQVpgQoUcSog6+eudlOpvCMIpoJMEs3CTm0c88pNo7ptFkEZEdv5jOw9c0OZpHFG9lxR95qfwHqusUNq3e8LgbC0/QcfCZBP2ST3WFX/dDo3Stdx0gQz0DmQRMlVJ7RoePE6FPu+0lbI5Hkc/f+u42bNibymnCVCWT2jqvDPiw4cx2+rbNiOakOuAnw5pzU0EczMZQ+/bIXaXyi8k07s1MQaRyxQNTpBOkxrkRwsq3y/1qlNEeq5NIqtFQoEcBmMwR3526hvFu0l6XpacCrEqwiGGoBPwb4icKzti6/LxTo3a5lK1EEVQMKzwM8cmBzOYJ48XFHVR1TLjBHh7oA5nJvzWVljNK73hqacZvglLu1tlNSd0cAVE9aIgg6VFjgdCOB77Ft1dpVAppIb0xUzhpVUpoF5ksDGfhYPs7Zyms4aol3alTJXpDGNxlgIPPNSOGYtDKqyVVVXQ5qryROhUwQSVPbyPG0pohIyx3G+PX9Ka0dQP/AEOde2QefRdGue03Y4eklvZF4rXlv4aIVfNrErtfjJBZiw1UAFh3jFVK/fZLKd32sakUqeK8GJKKPk12QcSwWCwHEthHfYjQrgouJxUXFhQKkUS3s0KIjpmHtv1R22QSw8CP39/hMiAcJ52btEtABUDn60+/D4gsO2bKe+jC97Su2z6YAprFSrCgYidJgcEk/etbuO04cAn6UMZxdZRicYvpYEks2k4UUBZmDd4g7xXnEM8Iic/7NYtHs2AR1JeeDSR4pZVM0kFb7V3BuNZLxTuyEV6Izz1PAcdfDUd1rHozvVK83Q9NRpPeLu3Rs5poWI1QkxM8J5r2203HrMdo3ydDMz35WEeja84a20iuakpAyzJLAATlJ0jSSLFTvkno36j7zSCD42wvVVOI5QwZwD80/bT2sFmREcSJHiZAXvYiy1fnU9YhVB0JWiAe5qlLoz4VDbz7XBJlpwqHkFpCHSosdc0zxI6yGQwcC1OtT63ULq7DFNAqrsPawD5m9L2oFbmLK4YO733RcUehV71c+qWC08I+k1xp1F8XoM3wssbvXq5mtWa+JKsp6PolKKGnUKIIBGnvFs7X2rhJUdC7kdWtRV7vUUzBDquEYuYK8dbbbQ2OlO6h8A6TCoIBPVhirkjSQxVTyLKOdtHQwuAL+X7+3XqmRrQ2N9/fNhawIQau0VqDDLq0z5MF+C2e91yflNMdhH/62n3259f9KT8ljxRix9xXzs5XO+mm4dIkExIxCGEDLuPv7YOtpzri8l8/7Xj7ucjkT9V0Ojdai3ipUDzTeISDIZQBMnSY5RoeFk7ejZPQ1ZAISoThyiDqyie2COyPZNhW09usT87VOeYDMI8FkCO0C1WnfEfIMG+8Dn3La1kZab3Ss6iNsJevtAUqunUbPLLKQT5GCOzDlZ02pclr0ARJBXhnC6k96EYu4MOJsA2xdC1M8SmYPP2hE8s/AWdfQ+61Q4YgtSGSnOQ2RPcNPG2f7djdCG1Ue7T6Fa/setaYXwyZBHqgmy9/rw7fJq1APTWky1lpwrtgWMZY5Sqr2Cxjfza4vOy6NZFKq2OASCYACgmMuHvtU2jfl2benp1FxIzYQMCkKpjE2Ykk0igj1SQ06Rb236hq7EoOxxEtVMwBObcAIGmgysRHFC4CeNtiRw65UaeWTve7Pwj+ly1RlbNtQLetJXWTB6MSOmYc0ce61bea84aWHixjw1P4edrPoxWa5+y39M2Bb1V5qKOSz5mPwtJpsCuSHYIfQQkECMzGZA0zOZy5ceFtirIc5Husf3PpXbpJvZApBDOsknMRGc5jytLtO7XRmIulZoP0KoAB7jp5we2y+SpHelhB8bYTKCmcWBzTk8EEoXucj52ObN2jHVbTgeX+X60sv3q7YScoI1U8PHiP12mS6VuB8LQliDhcJlSVb2u0P3XUd2dt9Gwpsfm2OUn1GPwBPvz1DWIb006t3Pyy7MUaMFWAMxlhJBGoML/DyNkPZl6xLB1Hw4fl5czbpew7wLzdsNTPIpUHEiInvIPnitnZ70swnaONiOYRfaNM2SPWNjv+Ug7x7t1bulO91MFRa+YE4jJXFnzLLnkTmAONqGzOjoiiyVEru3zpp5wlRTOAjiGTLLioswbP3TvN7atdhVH7OcsbNGpAKjOJOfIZWWrns9XqOrVKdFqKF6cmC9QHqqDxhgV8LakyNxIHX4mw4HbGVjo3OEZiebaNhz2BzhHE2bTvKr8nIp1CU6S7VGKpUIxEkdbE/AHTU6WqXfbzkkE4K1Qin0kZUaWhWkgEqddM+WZJsLW8sl46SgcOLDUUCdSMxkQQZkSINrG3L+96q41pdE9XqthJbG7GDhnQGQIGsdsWrqY4Xmx3+qbUHtIZqLbsIuDf4TxB42+aO3HaCtUfCMKg07rd0kSFdpqOc9WUEk83jhaxc9rBNr0LzPVrYkY9quyf0YPO124+ishsd7rCkvBE6zwNATouUc7a7/bsUqFGn8lVlNMCuoJJJHq1c+cBGIHsmy2F8LajSw33Hl4/vFTmqY3sDb3P7dNG8FNNnUb7eJhqzEJ4jh7z4W55sO9/Jrm4LBKlemawkwSwen0IHbAZ/vdlt9p7dbatWmtQ4bvQQPVz10kT7TER2AH2TahVvi162OoTTpk4Syj1QB1FHszn5RwsQykaxncXvxP2HyVTp3MBneL2t+Ar1+27TaSjlGX5+7uutN2zrUGEeqWkjh4E2G37b7VFwqoRWhmUZqtQHN6Q1pEjUAxr2RHtO6IplKq1EP04gr9oRmO3Xj2WguJCVkxgEK4xA6QDn7rR9layx4fv9pnQ1UFUwubuMkLO0K7XdRVYk16maYjJUH+0afpH6P8AFyma/X00qWzzhLKaT4wfpCoRiHiJIPODws9b1bgG93ousLSUSWOQg9ZczkIBI8Blb239yRVuyPRIcURg6pnJQMxzn3j3tJO7p2gk4WXrKl0xEhyd7DgOiRK10ClqLnqtD06nDMSrHsYQDyI7CLRptCpRBpsskDqzwHwZeIzjtIs4b3btql2uYU/PPiEfV9Yk9zT5myVfb91RTSTgMhm1n6o+gJziZ0JjS1lDO519Hw8FKtbFUQslk+M7jnbir9XYxoUBfL6lRlqthpIGwNUMTiZipwoBp1ZaREDM3t3907vfbpVvXyg3cUWh1qgVAMpBDLhmZgDDMiM5sI2pvfeLzRFC8VDVTEGXpACwIn1agzzBIzY66Wiu5eqq0KfUoqcRGIkYogux+kxGQ7MgBmSWGSuduhS6NkebDyUuxqrmphnFTXNg2YjOI9ljlpHGdDY/6NL+bttIU56rk0zrn7P4HTjwtnZ2wyKb9Gsqgl2Md3dMZwNAOUlgW1SUvCVOcHhw11BGmHhwtfVQCWB0Z4iyVwVAM9wMJw9LR6WoHXNVEH7p18cfklttrEDYd0H1XPnNvbdrq9CmDrUyEfWUrPdLecW126/+w7mfqPZPQDTTBnI2Tmmk1yrmgW3reU5W9YlXF2Ua9GLfPjub+my3t0zWbsAHuBPvsx+jE/tA+9/SeFhF/u2K8VSdA0e4W5ewUJzYtPRCrwjFjwWYHhlac7HdRMEECYkYo54JxRxmLMO5227vdqxa8UDUMnA4M4O0Icie2ZtmrcqYvvyz5TTej03S5E9Ketiw9EQGDcJ9XjNqNSLsQR7p8Sl9b2xAxCSBAOuXI9kZW0qJhbLTUd2o8eHgbPi7KbaF56ajd0utEes5yDdrfRnsUccybJe0aWEx7LMvvB/E2GZKxzixvBMHMfobI/fax36IhsytDg8Dl5/5x5W6HuTevnSvBlnxBy9xc25hcm6o7DZ+3aqReKJHFoP3pX8/OyrtBl2OHRaKM97TOvyui22NitU2nSCOafTrJYEj1QZEAiZCplxmybvNu98nvRupqUziYDpH6oUMAZb2SCGs7b9XXG92AbAWdkxExhxFIM8Iiytvtu/8krhMa1y4UgermSUAbPLWZmxnZspko2hzuBsLcjvfw4LFSDu6wEG19zyuOSEbQ2d8mfAGxdDVamG9oZOh8ZPnYlfNpj5VSqCIpJ0mkjEBK5fbKi1HaGxnuoq0KpXGOjeAZAJRnAB4wqxlzsJv1aKVRgYnAnmS5/8AbsS6ISPjkvfHzR9LUWoJor5BsPB36U2bK3jq3u9UwzEqGGU8mHAZfjY56StqqKt3hsqVLC4GcloISOJgA9mR5WRd2H+TUflL5GSKK8Wb2h2DyJ7BBY90t13v1RrzeiVo05LHPIalV5niWzPfNoVDIaciZ2LCwA6pT2fTuMj3XswbuPhw6qHcq+XFca3qi4I62FCWBEkyYIZgMsgYETHEPYN1aka12oXWtSXKoqoUqKDzzkfjZc313IUot9uU9F63V1pnmBrHMcLCNyNtilelZoUMCldBoyNq6jkD1iOEZZaCl/trNcbiHjhcj0TjuYY2mUe8w8/UHkeR2U++uwFoVKdSiqvQvAxUwUBIPFZiTrlnOfZa9cty6dKmLxtFuhWOrQTJyBpMyV7te6xfaW8NXZxNA0RVVWLUHIxYZ0jlrl2WoVrkMPyzarscf7qiPWbuHAdthRVzSMDePPifAfW+yPjpmxgOwG8C34nA7D8q+28tx2gPktQVKQjDSbG2UZDInCfEWu7L2Vf7tfJVUa7MqhyzjAVA9YcQdeHusuXZ9mXzqYWudTRWLYlPKTGR7xFpL9uttSVoB2elwYNkRzJ7rdM0sYLXHB/2z8iPoqnUNM42YdHRw58RnfrdF95djXa/Xk4b4wqIAqItPGqgdzYpJzmy5t/dK+XWnUep87TAycDEACYJIIxKQpJzy8rGVoNc1W53JHevUIFa8KhhROao0R3sMh52ub57shKdWpRNQK3SYz0hKpTCqs4S3WmpPaQWsbRNkHxOsNgLW+48r3S2rnZHpjj95nWxvn5gHxyuTOinQ6+P68ZtLc9pvTOHVfZbTPLI8Pd3ETbF5xI5pwMQMdXOZ0jv8+yxPZmwM8VXXXBOXiePd4Ek5WfULKjd5x1Q/btT2cW/4wC48hYfL+kw7K25hpNAlKqEFWEEYlIDDtA8xHNYXd5h6h7T+H4LZppbLdqL1QIRRMn6UEAhR9KJ10GXGAqxvJ+7U9v4PZqbWKxVOf8AKPFTU74cKuTOHCRnyhuZ+P42Y98FwbJuygeqKg4+1A7LId8vJwYfqidfZEa8Pdyys/b9f/jKB59J72B/GygCwI6/lPqBhbOb8brmKaC3rRroLetWjyMo16M2/aVHAyPNWtins81K1RRwJJJ4CAbR+jZ4vad/4GzTsekA1cRmXz7ow/FTaioeWRlwUahurSkCnXioCQIQntnOxa47ZCP0jXWk/IGR4kA52pXmn0dR0Y4SrERGetvUKTVCFRWqMdBH4CwUga7fZaumv3Q97cdP5+ys7a3ivF7ZQ7YUmFRclHcBl42F3w5fePuCj87MV/2GbpTBrR8oqCKdMZ4QdS3LsH5WWq5kwDIGQPPn5kk+Nu0+jT/jGByVFTYANvcnKs3Ner3mz7u7SPyiiMsm/pM/ATZO2Zd5dRqBmfDP3nLxt0Hc67TXxHRFJ8SMI8wW/hsur5AGk9CnUQ7uncTysr2/d26X5NRBANSoVk5ASVWf5rKG+e7puddaTsKoZRCqDMYslgyZy18bNu39l/Lb9Ru3SBMKF2J7ToBz6inuNkXeCg1K9vTaq1Sojwr05JLKOrA1yxAdkGxfZV2UQbq4Elts5ODfyWLl96taRbHE7YzlUb3d69MHpFcstSlK5sVQK5g/daOybaG5KqIawJQO5wjLpSsIqg8pDEtwB5kWt3jblQsta8BiXcl2EiIC0xiA19RjhnW2229lGk4roy1qVQFlZTMLPWKg5wGPWUgFSc9QS40uEQNrkIancHy6JHaWuO42RzdLdN7/AFTeLycFCmMyMlVQMkTkABBPAWu7673qUF2uwwUVyVR9KOPdxHnxsf2Vfqe07iLvRYUKtMfu1MI4HGOWncbc9vNzqXS8h3WSjAkOJggzBHKfO2fprVM5fOcg7chz/dkxqQe8FPbSxouG/wCx8evrsju5e+zXdhTfNTk6Hj2ryPxtY3z3MUqL7cjNKcXV1pnsHszkRwnlZd3kv9O+XlnoUuixQSAZAP0j2Sc4/Oz/ALug7Nuxr3qowVxC0YEvyJB0y92vK0+0GCnf3sR97l/t08RzUaZ7opGtY24fuz79AeHEJV2Z6QbwtLoylKo1MerUXFA9pDIlea54eGWQFbVvte81kqV+u1SMIJCjDOQGYwL5fjarUAvNdq6r0VMOSAmUn2EPADieE8SQLTXxFqBWiG4xnIER60Gfj22ZNptbe902cfDPmi21VPSSmIEaci+5FxtvwPEI5vFse60qCmk6q7lnzLVJwnD0aOBhIDTmRnlnla16N7zV+WUqVWo4pnEVpF2gkKSJSdOOfZZe2fBgDHUKIWQKJaCwhaY60Es0loMAEgc6deRfFNBuiZUBqlXLBGiXhiSctNTnMcLee3U4sAsbeQ8UDJVPFOWNdraT8Ttz4Dfpnjsu07wekW7XSsaDio7qBiwwQCcwDJ1iOHGyLvHv8b7NNUNO7oMdQT1qkZIpIyALEAAZZ2EC6pVJd8TMQBJJMSJBMZkkHETzmwdki7v21Qp7gD+OfhacdKWvaDxVMMtMYHuY094ywN9gTjHgrGxKRqVHrP8AonXwAy+92Wft3N31ZTXq+oJwhjAgeszdmREadU8ABZU2QoFFI1K4j3nP8SLPW9L9BdadFeJCHtC6+b4T4nnbQOwA0cVjZn95I4ngrW078lS41XScJXCJEaPhyEZDs7shpble8Rmmg+t+B/O3Rr8vR7LUaF4/mY1fgLc13jPqDvP9NvR2DXeKlACZWoDtK8wcI1IWeEdUdg/XPU9N31M7Lo8INUfzeVuZ3a5dJewoGXSgHLQYgvIfAW6XvW+LY93b2ukbzJNlx2Wop47Sgjh9/wCly9dBbFtVOVvWrsrDqRX0dLN6T7Q/Gz1uTQFS/Vwx9Vny5lXkf+57rIvo8/3pPtD8bG93drihtaqSQq9KZnSDKN/UD92wddG6Sme1u9ldYamEottG60aO2n+UKho1VxdfQSJnzytc2l6RrrdwyXGirP7QUIo7eZHfAsueku9dNUFYCVXqjXTh7yTZILs2XDkMh5CyaCiZUxsklJwALXxhOHufD/iIyPvnZXtp7Veq7VHbHUf1m5dg+E+AtDdKXE+FsUbrxPlY1s+4ZhmGXAHjynssye9rG6WoqkpXvfqermybrhWTq3w1H5/wm3S93bkLvQxP1S3WYnLCIynuWSe0tYButsM1G6WoOoDIn6R8eAPnp7Vpd+dvkD5NT6zMJqRwXUL45Ezw1za2dmD6yYU8fE56IjtGpZFHovgbqjc3ut5N6vN5rmkw/dLyy6vDrEAKsc5NlPZ23GutTpabTUAKOkTIacWcGOscu6xve7bdzqUqCXel0TJ6zGNSNDBOM4gWJ7DzsMu23gbst2CoBRcu1SAvSDWkrHUnHnnwU8ragsIa2EA2xcG2AMeu+98rHxk6XzloN8fz9uSpXqpFSndnzQrhaM+sTmw7Q9inyajVu1zVL7Qu5oK2IN0hfpWc4yQqGFwhczlFhOzaEhWd0fAS4bMYVB65aRJGI5AAklu21n5WtCtSkM9JwW6JVFFiSSBi6zGCcwSZjhobHd6xrtCgaZ7mBwxb6rBWrc7wcPUrUiGdUMiIxCrSOhQqQxHAGdNOjXO+Uds0M8KXtF7hUHZ+sss4tyzeq+O156cYlPVAgQtPCMKopGXVUAa89bbbJ2qyuK1A4Kq9ZlXKYzLINO9PIRIAFdQ94e8iw8IuCdssQhqNuDv9T+Poul7H2JR2ZRN6va9efm6RiSeZ/wA9BnZE3h3gqX2o1euT0eiKMsUfQTko+k34wLQ7d3kqXsiteHLKBCKMsZGoEZKvtMNdNdN9n3d67kFygRAWwSv0cUCBkqrIC+OZJNq6Kidfv58uOw4DwU5ZRTgxROuT8T/qAfqUGul+d665lR6uFFkKucALyE8e05mxqmq0YNR8wT1pIJDZtlmD93s0gzW2tdWpMy9IxPR40eTiGUlSdSpXODxjtkNctnvWJOgHrO2g7zxPZrZ0HWSiWMHJNhb5oqtdK4bDKNTE5ZSmQMCYGf0eR7M5tnGl0WTZM0v7RA0AHaZ8hanUqIqGlQmD69Rsp/Idnn2Y2RQMFslSYxxJPIKOJOkCwzrOdYbrobLDH3wuBf3b/W30TNdw1UGmi4meSVUTEqVpoOZ/XC0W09hVrtSqU6yYWBSoIzHFSJGUjEJHDKzH6LdkXirXN56M07sEqIhJhsRGHEo1Zp1bQaWO+lGuEuvRZHGMUZdVVNNVC8gWJk8YtHUO+a0bhVQSPhhfHwcQT9kk7JPzKcwCB4MwHwt0Heu79MLuP+JUwg/azB8hPhbn+wf3InmR/O3426vRuwdKJI9QKw7zTK/Anys3kdpDSkDxeR4CXt97wAtKmugBaOwdVPdiHhbme03xXhRwWJ97HiOBHEaWdd5730leoZyXqA9i5E/xSe5rIVCoGqPUOmZ7p01+rllyt4+5GLomiYXyEgdFeuVEIZAjCGc9piB/Oy2aN6FjYt0ET1G8NLKfTk02b22CDuXrt78FnHexh/2PdP8Awj/d/WVlkszZJTp2AWyp6R9PTgyfEXn0H8lcqDW9bANs28hCUS9HzftdP7Q/G12+7DrNebzeEWaVKqwc4hMH1o4nI2o7gmL3T+2PjYzUu9e9Xm8UaVToll3qYmhThYgTw4a9ot4C69K4ta2yi2ztAVKIQ5scn8MpH2tfGwa6bPZhlAA/DlxNvU2kCdV6jR2eofEdX7o52K7tXbpa3RFggbieYHDTOO0aWTyR+ztc0bbrVU8zZmslfy0nxG3z+69dbiq6DEeZ/Afo8rOGw91SxD1gVHsaE/a9kdmR54ZzL3bZtC6p0hKqBrUc5905R3LH3rDL9vDeLxTqG5UmwJk9UwD90H1YHGJHJdbJO8mqjphGP9jhWVPaDIm2bgeqI7a2+KRW70AGrtCog0WchiGncvnAFl+lt2tss16N4oipVrjFjLCIIIJxZ4lmSdNO4Wr7WvNzpXajUu1Qm+AqzGSSD9MmeqOtoRmctbAL1eLxe2rVq1VCaSLjNU4ZBPVVQBwOYXjqeEOqSjjpWWIuTve4NwcW6X+ayssr6p1zhgO++/PqqtyvrUHo3habsUcFcSHC85ETxnSOUC2u1Png5LKCKhasw9WYmABwXNRGpB52xtHb9VaFKi7S1NSKaDSmCScR/wCoQYHsjtsLoXPAs1mKq0Howes3KR9Edpz5DjZrFGbl7xk/TgqHPLyC0AWFhbj1V5L9FPHSZqOBsCOMiwI60wdZEn7Q5Z52Zhkv0hq1XOZAYtB1gkatpjJyz42rXl8cYxhUCKdNdQOff38bWLrs0qoNXEQNEBwqPttoO4S2mViNFnagF3vG6CHFFts1KYu2CoVxESuElhjHARkFWQv52O7KC7IuJqMo+VVBLdbNVJmknVcwWID6ZpjFguwbxdkvS172ThpoTSp4Wgup6gUKDAng2smTNqm++1nrVSrHNDNQSDDn6AIAkUkin3h+duvdYXQFtZDRtuU/MKV8FfZ9QBSuEocxhJBZXCgwBjZg/OaY1Nk3Zqtdr0ErKVaOjcECQyQI1+lTw5Tni42zvDeui2i9QjEoVQ6+0jCHHKeI7QLHN7LuK9FLwrIaoIWoyYACxlqFUqFBHSKTzABWTlaER1Cw3Cue0wSAu+F39FBduUxVvXRgwopkTyBhSf4c/CwWtUFTqr1aKZAc+c8zzNrt0vWOo5OTOCgHaEYkd+KBYPSdoFMRJJBnnaqoLi0BvEo2jbAKkmbLWNFhzRHYuxzeGQGQjNhUAHszJA6qgkSxyEi3tqXStSrYKyCmEpuyUwQcORUE8QxMGTB04Ra3se8Pd2pY5pvTMrmyq4MdViueEkAyLR7WvN4ruz3jCzMoRXQL18VQHUesQARnmBla2MNDPdS180k9Rqeb3wP48l03dffeimyyK1RKd4u4K9G7AdI0FqZjUg4hPaDNub3va1W8LVrV63SvUZUmCAAJaFkAQJGQEZ2Kbw0KdNEwqOlYQCeA1JPKMz4a8xF6pCaVBNAM+ZLwST24YJ5YSOFqaFgcS8cTxRXaETadwaPHwCYtjUT0SLxYADvbrD+Yxbpe2b78nos06KFQc2zwnwGfcrWS92LvjvFOBknXgfVzUfxQLS70bYNaqADKJkscToW8cgOwD2rOHt1OA5LIh2XO4lK23bzhpkTm3V/xe7LvI52AAQAPE+P5D4nTO1q/Xjpas6ounb//AEYA7Ap5wZ3d3XqXiuisAimXYtl1VzJI1gmB42V9pTgkQg7rcf8Aj1K2CN1XLs0fMn99Vtd91K1ShiQCKYBiRmzMOkkz1SoKjrROE2Nb2iNj3WdcDAiZ0IHdbG8mxa+z1Z6VZXpO3zhZVDM7KZVlzkQS2HhiHG2d8KcbIui/9Mnh9U99h49BcdIzZHF8r42lzgWXNrDINs381ytSYFvW8LesSlhRTcAftqD64+No9r1T0lUg4cVVx2kB20/XPstjcdv22nx64+Nqe3F/aa6jOarDLh1icvfbgNl6b4WrF2qhMyOq3VMawc5niRAI0ztaWu1JsQMMhxAjzUjsORFhrxESRJynM5ZaD9ZG1oLjp4AeuASkiMS6ldddSPEcRauWLvArqWp7kG+b7/Yps3f2/Qq1i+0C1RcPUiSJ7FWIETksCddLQ0d669PpLvdJFKs5CUwoZ88hB+icOXE9lku4188LTE8DHeJ5H3a85N3eo6sKtOo805wKoXpF1BJ4LxzAOtoOit7rGi1tuGNsKj3Dd0hJPD+St7olMV0SvTqkDFjpCVYtHVHPWMzw7LF9g7l1bx10ZEDPhV6j4gpGUIBnVcTGKMIOhnMANlXevfa3RUkfCT86VBZsM9ZnY5t3GAeVum00W5Gjs+g7O61cavUwwoOoEcJE58bBVk5pm+6bvPP1KLp4HVkmm1m2zbbzXNb/ALMS7Xm8RVFcUDAeMmqHXKTIU4u8gWhp1adOmxMteGjNswJ5czY9v3Vu/wAur0VXocQXGxQovSrMsFOYRp18dLUN291jeq9W7sQtbBjpHUErnEjKGXQ91mQqBHD3ruV88OaCEPeHTf8Am32WlJBQ7XmHqHPDwMT25T2HstXUM5mcMDNmDdYTMhuA7rS1mxYhWkNThHQqTiaSAZGczw8bH9p7o3ihcWvLYaYTDhptOMYjCnDnB4jERpppbz3i4ubA7Z3QkrH6iCPwAhN0pw5rsJF3AgcDWckoD2L6x/8ADjjYCGJUrmXJMz3zJNupbY3M+TXCgszKB3I4s4BYnnBwjuAsl7K2G1SqQFznzj8OdqzK11yNhhVtk0EtdwtZb77OVvjk6FVg+H4/jbVb1We4EU6jjohhqoGID0iZUsJhsDsVz+i68BZj3w3aqF+lALAjPLPKQcuIy4aWz6ONmB7xgYAgjCw4FW9YHvUEeNlzq9kV3jgcrZ/8cJqYOJwG3HQrW+bmVr01zW7whFAVatRjhCtkuMt6xYhRqo0ynM2j3y3ToXb5OXrB61c601wrGgfM6YjHn3WaN1LpVpXu+mrVDXSj+zEv6zBetTAIzJUGMRn8oN8MNfY/S9F0zU3ik6jOmsyzMRwyjlmLTkrz7Y2EfAR53Ixf6rMMoyaUyk5abX8f3wQvdRnvV1vd1rgOKNP5ksJZWzgA6gGCI0ssUEAp0FOhqMx7lFnDc+8imbzVPq46BPc7En3GyrtrZhF4W7AxgNTHpkuM+Uquvbym06V2mqljHT7XVemzIpnbXN/IKE3jpHatUzUCYPsz1F/8xhJ+oh4G1nYVEvUaq/EmO85sfIx95uVqlQdK4p0/VBmY1OUtHICAF5BRqTZhp0QiBUyAyHHP4HUmdMzwOWjgiDRhK6+pLr3OXfRFrntMUadULPSVAEn2U+l24ier2YZ1iy1t6/wMCnrNrHAf56d08MNpr7fBRTmx9UH3k8e8+GuSnPRruU16q/KqwmmrSJ+m2vkMuzSNJtXV1DaaMvOTy4noh6KlMjgXbBa7pbrOtE1WSMsTO2QUATr56f5Cxu3VvL31HpUWdFOGsY6oBGEqWOUqpJ+0Wsf3/wB4SSLpRMmYbCJzGg+7llxbCOBti5Vq2z7t1IrECXpsxwjjKRpGhPHU6TbFMlc2Tvp8PebAch+4/tbkSudB3bGjSBt15n9+i19K13UXMGesayle04SrH+FVP/3YBvpW/wBl3T/wT8EFtdpbco36716l8qGnXp/uKIkASMsjmxLZEnlaDfcf7JuR/wCmf7tndO0g55LzWGOBsbgbhx8MgbHiuZAW9byLkO63rGJddXty/wDfaf2x/VaPatD9qvDHOKrgDmSxieMfkbZ3NMXun9sf1C2u80i918yIqOfEMY+NujCjN8IQ2MRJxAQOOsxws07Ea4CleTesXT/2UYvZ6uGMsQbnwiyyjYcngYjnlJjX/KLSioCTh1OcjWTpJ/AR428ENfBv6L1e79J85EOBLrESPbH4+ekxNcqDVQwX1kAI5/odn5RWq1ytSVJ6uSnu4+OvjZg2EhxCsFIBlXAGXDrKBpnHV8uVrGlEkBoGrY+in3b3sa7l1q0+lSoAtQA4XgGQcXEg8we8WZNlbIu15r0613rsxBlqLthqx9XOH+6T4WqpuWL6HaiyioFxqOD8NeH+ffKXfrlVoOUdSjqcw2RnmPz940sJUUMc5JBs7a4V0FbLSExtOOSYfSDdalTakVipRUBXDOVIThDYutiOYM8TZl3K2aLu61qkC8VwXwn+zoL1jPIsAB3d9ke6beYVBVqKKrAjNxJOGIDH6QyGRmzUd57pUFeqDVS8VafRlW6y9aAxVgZUYZyawVdTz9yyBgxsSPlty4qyjlhBc+Q5zZL2y7k96vlCijqlStWNYs2ggkoI4nIkLxkW6xeb0Kl4vgRDUPQnHQI/euBkADpnn4WQ9xt2BVrXi8VaQvDU1VqKIxKkzHAg9UAZWYLoatXaPTXpHoCNRI8yNLA9qyASNb/oL/Tz/CL7Ph75krydwRzPyRTcy+/LtktRqD5669RgdcMdWePq5fctk/J9jXUV64D13/dU+LHgSOCj3d9ky/b63vZ21bxWenTxVVEopJRlI+bYHU8DOpz0t7fW90L1dFvdVmN6ylBUQlQ4+bLQPUBRiEADDH1uZbCmEj9ZPumxtzKzrgGkEjojdy9JyU6zXa+0w1JjiWoozQsSzSOIxE6Zjts5bE2FRWqt6oOj0XBJYEcjEkZHU9vO3KrvX2el7qHaCVGR6Q6MpORluRGcaHszst7H2je6fSC7GqqOCrASFIOXW+jMcbD1vZEU7tTPdPG2x8QjYKySNhaDgjjsul7vVhdqN42jWqM9O+PUiiq4lPWYKXPBvLK2N03NfZ15oXZ1W8VJADnLCSZC8iVyB7bVd19rXC7bL6C8VKjvUYmpTQ4oM5BTOBQQBnM52qVfSGtIYLldadDk7DpH+ET4NYSWjqZagljdiLE4Fh9UZDVQMo3RG93cumy9cLmKV1q0LzUF3eaStILGaeMHCFBn6PmOdgu39qi9VyaCMMShWYxifDlib6Kg6kadpOQ1rXSveXNW8OZOpfNu6NB4wPq2K3S7JSXIZakk69pOp+H2eOjg7ODZTO74j8th+OKzs/aWiAQDIBJHiVXuWzhRWB1mOpiJPLsUeZ7z1cbR2kKYE5vwX8TGgnz4dlXaG8GeGl1jzjLwHH4d8WH3OrSFSa5LcWgYpPEE8eXLIjkLMXSBosEDBSPmdqkTLuVue1/q9NXYLQU9ZiQMUaKvZHh3526ntHeKki/JbowxAQSmlMZAAHQ1CSAM8sWI8J51cL/8ohLspJaYJAXTNsOIwTzY5D6xyLHdN169FcRpmRBYjrZjrxkS2AMBkOtUYZkCy6RzC+z3BNJwIW2jyfokTeG6CjVSolSX6tQMsqYxBV7881OpAz1yj2tvbXvFMUWMBeqxBw9KSYUtGgjUDIme6016ri9V6NNQwURTBaMRWmSxLRkCWbQaYQM7CFp9SvUGiVFI88vhYGSOGV4c4A22U5Xy0/8AjBsbC/j/AEtSqqMBdjEZtmq90CVkcM+HEZNW+AJ2Rc54Iw8iB3WXqV8Au94pkAs1UEHjkW0/XGzFvn1dlXQD/hn+pbehcXveSLWNlo5WCKKFjTggu9Bsuao2Q7ret5GyHdb1ibpThT7oH9spn64/qFpN6qE3ytrlUeeZ63+YtX3XaL0n2h8RYpvQYvtYmPXfX7IIHnFugbLkxs0FAqjATGRWI4zwJ7fyFt7vdsJErnMzPLM5eFq5p9YgyVXKR+dmd9z6q3V7xUYUlCghWJZyCerlwxGNeAtAva0jUd0OGk7Ka4bApXaHvQFSqwOGjOSxIZnOkLkSJBFpb1vP01GvUwgojIoEYZUnrRxE5YfZA77Vdv7EqULuhqHFUvCio7akg5qs8uJ5nutX2Vsh2uVdQCcTIfI52j7Qx2GniiJKKRre+kyLX8rotu/vW1yrLUnHTcHCxyDg64okq4OpAOYzB1s6bz7Quu0KCOIxrqpjFB5EZMsjVSfA2Qtzt3GvOO7NlOaz9FuBHwPMdwsZ3H3XQ0q1SsxIWoaWEHq02A/eNGesRHbbklTHHd7jta/mhvZzUi0fxcEt7V2L0TDC2RGU5dhE6dueXfxp01QdWorA81yI+6RhPu42Y94LlWohVrgDPqOTiVueGoMvBgD2my5tMuig5gToRKnu+iTpmDZiyRrmamG6HY2Qe7JvzVy50CGxUawDcJY0m8/yax+hvPtWkP3tVh9bDVH82KyTQvysYZcJPI5dmR7e3jYjTZk9SoR4lfdkvvtS90D8SAeaKbT1RGqPNun4/CI7Wvd4vFQ1a1EVHMAsaXIQBkoAgcBaqLs//LL/AOkfxFvLfq3EB+9AT5qPxtLT2u6/2a+RHxY2IaIrWCDe2obu3Pmsjp2jqgcASqAx3kBhrbdtk1Hjpag7MRLeUx7jbLbecj1B+vEW2S/3hvUTsEKx/EjS0tUTdyqNNQdgAp6GxUBzxP39UfEZfetcLJSH0KQ8yfICf5rUqWy77UzC1AO7D8ADat/2OQTjJxcRHxnXxFue1xbNKpfCd5X/AL+9FZr7eUeopcji2Udw4eAXvsJ2htFm/etA9n/4/i3na1WuZUwkTwUA4vDU+VtaOzuFRlUz6gKu57ImAe8z2WofUudsiqeGO40C6CrfXdsFJD1sgBmx8vgOzWJsdOwHu8fKKZ6SA3RerAOjOdSOxdOJGlnHcq7JdqFa+4ERApSkxGNzUEGTlEDlkM/G0u+9dql3ulUjHNJsVeRmzCOjjhBM58zZYyuvUCEC/M/ZPH0b2Rlz/dAuMcwL7+iBbGbo3qXioTFGnGAgZ4wVRQBlgiTkBkIjMW13P3krV65otWqYWVkp9YkKWUqp8CbXEcMWXCXHRilVVYxQMLK6gmGIYRGWU5iZFa6XendwWoCoG/41VAgp8yq4mxPyJiNYJzBr6cajpGEhdXOnAdIcgADYWA6Ifsi+dFVpsRoHTuYjLzz/AIbUbtefmHp/8SoJ7hM+4z4WIPsxiMlZ1b6VOCDxBiRhYHP8INh6XJqWVQMrMThJyy104Tx8PGApnNbe1/42TCeWnqqkPa+wdYnoeK2YzUxjQjH4jqj34fOzVvcs7Juf/hn+pbK/QGMOJSJ4GfgJ/Qsz74grsq6AjNVcEdzqD8LUxB9zqFvytFUGGzWxvDrGwtwaB+SuboMh3W9byHIW9a/SElJXthH9pT7Q+IsX32X9qrRr0gIHeq2AXOrgqYuVmetvmjOahutEuTJZlxHlxPK3hsrHM1tAVPdTYYvNRqZcqKaNUYqMRyiQomCc9fLnbo9Cu1d6lMU2wGgKYFZMIqsMlLGCFjWyXd/SI1M4kpUkOkqkGP4rWW9LF45DyP8AjsFVUz5nAh1gNscUVTlkTHAjJFr3R3prs9xoC+VArXYtTdF6zsUMAAccvC1Cjv8AwGqUbui06ZCJSIksrRiLH2sgRGkWD/6xqsk9HTBPHo1k9+dt19JdcfRQfcW020cQc5xF738Bfeyrc+V8YjLsBO2yN4rkwqXqlNKqKbTScQSYOHCdGz8c7BNy6HT3K9UVpVVrGXdwB85J6qZ56z2a2DD0nV+Q/hW23+tO8TMD+FbQdRs0Oa07262suQ3jeHi2DdMd93Pq1NmrTqF6Jo46jBlxY2jq9YHLLKOZsHv9wuy7PpG6isL0Y6RcLmfbxqRgjlaoPSleRx7uqn5W1f0qXs/SI8E/w2upYzA0tLr5vyXqod/JrvbN7IK2z3P7y6PPNEZD5QV91rdPZpOi1gfrUmOnaoPwsR/1p3v2j5Kf7ttm9J97j97PYFUHx6vD8bXP0Ow4XXY3PiN43W8P5uqy7BrxPRlh3MPcyixzY12rqMNSg2H6Jwgx2HP/AOrCj6Ur57bea/4bYX0mX06Oxy9of4bCy0cLxYgjzRze0qoYLmnxb/KfdiXxqLf7q7g6g0hPIQTpys2vt9SsLda5EaYFUe9vgLcXf0k30auwPHrD8rVn9It8P9o/8bfnYE9jUzjck/NCzyumdqJaD0B/K6bf616JPRXRlXhi658uqP5jZe2jsW/Vs2u7tykqn9JDebGyl/p/e/bf/wBRvztG2+t6JkuxP22/xWYspooxZot13PqhI4Y2m7rO8QbehCY625F/YBRSwqdVGFAe8gy33udo6u497KhFuRp82LAnw61l9d87yPpt/E3+K2G3wvR+kYP1m/xWm+JjyHOvjqjIZ3QtcyMgA/8Azz/eK7BdtyW+RdAjLRaqAaxILMWOZHsgDTKwzeXcquaN3oUCGpojBlBAhz/aSYmcsuEEcbcyu23r5UYhTzJz5d7W1fbl6xhSczHHnlz7ffYaOmjZN3ocb78Fwykxd0XY8ONrXTody74Wxm6jHGbCsqzGXtW2rbmXt/WuyN9q8A/3ospOb+ADhyInVMv5uWfjau15vqgkjIfY4yOffZj7QDySj/jqfmfVOqblXtfVutMd1cf4rRVdxb67IeiSmEk5VVOZ7SSdew2Sheb0zYZ0EsJUQJ10PHlnaejeLw6llfKJEhc+c/nbntQbyXW9n04NxdPibmX4FWNRFKMGU40MEGVPqZweeVqvpKBFypI5Q1AXLYGBElgxjsPusj0at7dSwjL7PaPwtTvAvDiG0PDqj4C0XStcbk5RUUMcRuxUUXIW9a7T2U8DLhzt60Nbeajl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4" y="2564904"/>
            <a:ext cx="21526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ahiva.info/Gifs-Animados/Naturaleza/Plantas-y-flores/Naturaleza-51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8920"/>
            <a:ext cx="17335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45772"/>
      </p:ext>
    </p:extLst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7467600" cy="1012974"/>
          </a:xfrm>
        </p:spPr>
        <p:txBody>
          <a:bodyPr>
            <a:noAutofit/>
          </a:bodyPr>
          <a:lstStyle/>
          <a:p>
            <a:r>
              <a:rPr lang="es-MX" sz="3200" dirty="0"/>
              <a:t>Para cualquier mes, en el año 2001, tenemos:</a:t>
            </a:r>
            <a:endParaRPr lang="es-ES" sz="32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40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1432328119"/>
                  </p:ext>
                </p:extLst>
              </p:nvPr>
            </p:nvGraphicFramePr>
            <p:xfrm>
              <a:off x="179512" y="1196752"/>
              <a:ext cx="8712968" cy="548838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1432328119"/>
                  </p:ext>
                </p:extLst>
              </p:nvPr>
            </p:nvGraphicFramePr>
            <p:xfrm>
              <a:off x="179512" y="1196752"/>
              <a:ext cx="8712968" cy="548838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212798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6808" y="332656"/>
            <a:ext cx="7467600" cy="580926"/>
          </a:xfrm>
        </p:spPr>
        <p:txBody>
          <a:bodyPr>
            <a:noAutofit/>
          </a:bodyPr>
          <a:lstStyle/>
          <a:p>
            <a:r>
              <a:rPr lang="es-MX" sz="3200" b="1" dirty="0"/>
              <a:t>Costos de operación </a:t>
            </a:r>
            <a:r>
              <a:rPr lang="es-MX" sz="3200" b="1" dirty="0" smtClean="0"/>
              <a:t>indirectos (COI)</a:t>
            </a:r>
            <a:endParaRPr lang="es-ES" sz="3200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41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3642091650"/>
                  </p:ext>
                </p:extLst>
              </p:nvPr>
            </p:nvGraphicFramePr>
            <p:xfrm>
              <a:off x="323528" y="980728"/>
              <a:ext cx="8424936" cy="56886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3642091650"/>
                  </p:ext>
                </p:extLst>
              </p:nvPr>
            </p:nvGraphicFramePr>
            <p:xfrm>
              <a:off x="323528" y="980728"/>
              <a:ext cx="8424936" cy="56886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20482" name="Picture 2" descr="https://encrypted-tbn3.gstatic.com/images?q=tbn:ANd9GcS14DcC9EpJQaSt1CIpk2Z3qM2aCei3ULyV1Qnki8NHTSNwEyPu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1440160" cy="19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115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884932022"/>
              </p:ext>
            </p:extLst>
          </p:nvPr>
        </p:nvGraphicFramePr>
        <p:xfrm>
          <a:off x="107504" y="44624"/>
          <a:ext cx="8928992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42</a:t>
            </a:fld>
            <a:endParaRPr lang="es-ES"/>
          </a:p>
        </p:txBody>
      </p:sp>
      <p:pic>
        <p:nvPicPr>
          <p:cNvPr id="21506" name="Picture 2" descr="http://i269.photobucket.com/albums/jj43/comentarioshi5/gifs-animados/Animales/Patos/pato2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" y="5013176"/>
            <a:ext cx="1578192" cy="150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4133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6808" y="260648"/>
            <a:ext cx="7467600" cy="724942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/>
              <a:t>Costo total anual (CTA</a:t>
            </a:r>
            <a:r>
              <a:rPr lang="es-MX" sz="3200" b="1" dirty="0" smtClean="0"/>
              <a:t>) </a:t>
            </a:r>
            <a:endParaRPr lang="es-ES" sz="3200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43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757660627"/>
              </p:ext>
            </p:extLst>
          </p:nvPr>
        </p:nvGraphicFramePr>
        <p:xfrm>
          <a:off x="179512" y="908720"/>
          <a:ext cx="871296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http://i269.photobucket.com/albums/jj43/comentarioshi5/gifs-animados/Amor/Animales/amor-animal6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0" y="4221088"/>
            <a:ext cx="2717186" cy="252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encrypted-tbn1.gstatic.com/images?q=tbn:ANd9GcT0KLGPX1UZGKEWID_8iFxAXWFjTUu_jjGhA_gFasLNKJ8aozT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24744"/>
            <a:ext cx="18669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6581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Cálculo del costo por unidad de </a:t>
            </a:r>
            <a:r>
              <a:rPr lang="es-MX" sz="3600" dirty="0" smtClean="0"/>
              <a:t>producto</a:t>
            </a:r>
            <a:endParaRPr lang="es-ES" sz="36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400" dirty="0" smtClean="0"/>
              <a:t>CUP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44</a:t>
            </a:fld>
            <a:endParaRPr lang="es-ES"/>
          </a:p>
        </p:txBody>
      </p:sp>
      <p:pic>
        <p:nvPicPr>
          <p:cNvPr id="6" name="Picture 2" descr="C:\Users\valentina\Pictures\proyectos\fridakahlofotograf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1800199" cy="245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encrypted-tbn2.gstatic.com/images?q=tbn:ANd9GcSKmQRNiXXj1_s9fEMy1qFzWtfBgFKJNi5H5K3WEKF49n8Lt2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01933"/>
            <a:ext cx="25812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2983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8816" y="332656"/>
            <a:ext cx="7467600" cy="652934"/>
          </a:xfrm>
        </p:spPr>
        <p:txBody>
          <a:bodyPr>
            <a:normAutofit/>
          </a:bodyPr>
          <a:lstStyle/>
          <a:p>
            <a:pPr algn="ctr"/>
            <a:r>
              <a:rPr lang="es-MX" sz="3200" dirty="0"/>
              <a:t>Servicios Anuales Prestados (SAP)</a:t>
            </a:r>
            <a:endParaRPr lang="es-ES" sz="32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45</a:t>
            </a:fld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93234130"/>
              </p:ext>
            </p:extLst>
          </p:nvPr>
        </p:nvGraphicFramePr>
        <p:xfrm>
          <a:off x="251520" y="908720"/>
          <a:ext cx="842493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2" descr="C:\Users\valentina\Pictures\proyectos\el-abrazo-de-amor-del-universo-o-abrazo-amoroso-19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5605">
            <a:off x="639694" y="1065388"/>
            <a:ext cx="202096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4915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1 Diagrama"/>
              <p:cNvGraphicFramePr/>
              <p:nvPr>
                <p:extLst>
                  <p:ext uri="{D42A27DB-BD31-4B8C-83A1-F6EECF244321}">
                    <p14:modId xmlns:p14="http://schemas.microsoft.com/office/powerpoint/2010/main" val="2856934297"/>
                  </p:ext>
                </p:extLst>
              </p:nvPr>
            </p:nvGraphicFramePr>
            <p:xfrm>
              <a:off x="467544" y="188640"/>
              <a:ext cx="8352928" cy="64807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2" name="1 Diagrama"/>
              <p:cNvGraphicFramePr/>
              <p:nvPr>
                <p:extLst>
                  <p:ext uri="{D42A27DB-BD31-4B8C-83A1-F6EECF244321}">
                    <p14:modId xmlns:p14="http://schemas.microsoft.com/office/powerpoint/2010/main" val="2856934297"/>
                  </p:ext>
                </p:extLst>
              </p:nvPr>
            </p:nvGraphicFramePr>
            <p:xfrm>
              <a:off x="467544" y="188640"/>
              <a:ext cx="8352928" cy="64807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46</a:t>
            </a:fld>
            <a:endParaRPr lang="es-ES"/>
          </a:p>
        </p:txBody>
      </p:sp>
      <p:pic>
        <p:nvPicPr>
          <p:cNvPr id="8194" name="Picture 2" descr="http://www.canalred.info/public/Gifs_animados/Animales/Loros/Loro-01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5" y="2204864"/>
            <a:ext cx="211057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69556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6808" y="260648"/>
            <a:ext cx="7467600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200" b="1" dirty="0"/>
              <a:t>Costo por unidad de servicio (CUS</a:t>
            </a:r>
            <a:r>
              <a:rPr lang="es-MX" sz="3200" b="1" dirty="0" smtClean="0"/>
              <a:t>)</a:t>
            </a:r>
            <a:endParaRPr lang="es-ES" sz="3200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47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666675276"/>
              </p:ext>
            </p:extLst>
          </p:nvPr>
        </p:nvGraphicFramePr>
        <p:xfrm>
          <a:off x="323528" y="980728"/>
          <a:ext cx="849694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http://amazonasenpeligro.files.wordpress.com/2011/11/gifs-animados-animales-botaduras-10.gif?w=59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15170"/>
            <a:ext cx="22479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encrypted-tbn1.gstatic.com/images?q=tbn:ANd9GcSbVbL8sia_K51SxbA1s6MSOsDcycMbP7YgxZEAslun9G_qRONJ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4" y="4486846"/>
            <a:ext cx="2592971" cy="22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016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03848" y="1052736"/>
            <a:ext cx="5976664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Oferta Total Anual (OTA</a:t>
            </a:r>
            <a:r>
              <a:rPr lang="es-MX" dirty="0" smtClean="0"/>
              <a:t>)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48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859214913"/>
              </p:ext>
            </p:extLst>
          </p:nvPr>
        </p:nvGraphicFramePr>
        <p:xfrm>
          <a:off x="251520" y="260648"/>
          <a:ext cx="856895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4642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49</a:t>
            </a:fld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146213610"/>
              </p:ext>
            </p:extLst>
          </p:nvPr>
        </p:nvGraphicFramePr>
        <p:xfrm>
          <a:off x="323528" y="188640"/>
          <a:ext cx="8520608" cy="649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2" name="Picture 2" descr="http://www.100pies.net/Gifs/Animales/Jirafas/jirafa1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77" y="2231132"/>
            <a:ext cx="2244547" cy="23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462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</a:t>
            </a:fld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73495303"/>
              </p:ext>
            </p:extLst>
          </p:nvPr>
        </p:nvGraphicFramePr>
        <p:xfrm>
          <a:off x="179512" y="260648"/>
          <a:ext cx="856895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www.gifs-animados.es/clip-art/flores-y-plantas/planta/gifs-animados-planta-8148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1979712" cy="26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609491"/>
      </p:ext>
    </p:extLst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67600" cy="652934"/>
          </a:xfrm>
        </p:spPr>
        <p:txBody>
          <a:bodyPr>
            <a:noAutofit/>
          </a:bodyPr>
          <a:lstStyle/>
          <a:p>
            <a:pPr algn="ctr"/>
            <a:r>
              <a:rPr lang="es-MX" sz="2800" b="1" dirty="0"/>
              <a:t>Costo por unidad de producto (CUP</a:t>
            </a:r>
            <a:r>
              <a:rPr lang="es-MX" sz="2800" b="1" dirty="0" smtClean="0"/>
              <a:t>)</a:t>
            </a:r>
            <a:endParaRPr lang="es-ES" sz="2800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50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182462091"/>
              </p:ext>
            </p:extLst>
          </p:nvPr>
        </p:nvGraphicFramePr>
        <p:xfrm>
          <a:off x="179512" y="1124744"/>
          <a:ext cx="871296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626" name="Picture 2" descr="https://encrypted-tbn3.gstatic.com/images?q=tbn:ANd9GcRI_xnORJtq6gf0T9AxCjdaNT3LR2xXrYNULZLf7b0ArckB5qGXM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0224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51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Análisis de costos</a:t>
            </a:r>
            <a:endParaRPr lang="es-ES" sz="3600" dirty="0"/>
          </a:p>
        </p:txBody>
      </p:sp>
      <p:pic>
        <p:nvPicPr>
          <p:cNvPr id="22531" name="Picture 3" descr="C:\Users\valentina\Pictures\proyectos\558888_483784171643584_406787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2" y="1772816"/>
            <a:ext cx="2661104" cy="35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47104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945734472"/>
              </p:ext>
            </p:extLst>
          </p:nvPr>
        </p:nvGraphicFramePr>
        <p:xfrm>
          <a:off x="323528" y="188640"/>
          <a:ext cx="835292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52</a:t>
            </a:fld>
            <a:endParaRPr lang="es-ES"/>
          </a:p>
        </p:txBody>
      </p:sp>
      <p:pic>
        <p:nvPicPr>
          <p:cNvPr id="27650" name="Picture 2" descr="https://encrypted-tbn2.gstatic.com/images?q=tbn:ANd9GcRBJBakuthE_guX1ESnk775qU15pQiRybv7fFJ1xZ5spZSO_t8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05461"/>
            <a:ext cx="2160240" cy="2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1359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53</a:t>
            </a:fld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4318445"/>
              </p:ext>
            </p:extLst>
          </p:nvPr>
        </p:nvGraphicFramePr>
        <p:xfrm>
          <a:off x="179512" y="116632"/>
          <a:ext cx="8640960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4" name="Picture 2" descr="http://www.100pies.net/Gifs/Animales/Tortugas/tortuga4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84860"/>
            <a:ext cx="2664296" cy="22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2513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476672"/>
            <a:ext cx="7467600" cy="504056"/>
          </a:xfrm>
        </p:spPr>
        <p:txBody>
          <a:bodyPr>
            <a:normAutofit fontScale="90000"/>
          </a:bodyPr>
          <a:lstStyle/>
          <a:p>
            <a:r>
              <a:rPr lang="es-MX" b="1" dirty="0" smtClean="0"/>
              <a:t>Análisis </a:t>
            </a:r>
            <a:r>
              <a:rPr lang="es-MX" b="1" dirty="0"/>
              <a:t>de Costos en el Cuadro 13.5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54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450655551"/>
              </p:ext>
            </p:extLst>
          </p:nvPr>
        </p:nvGraphicFramePr>
        <p:xfrm>
          <a:off x="0" y="548680"/>
          <a:ext cx="9144000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utoShape 2" descr="data:image/jpeg;base64,/9j/4AAQSkZJRgABAQAAAQABAAD/2wCEAAkGBxQTEhUUEhQWFhUXGB0aGRgYGBoXGhwYHR8ZGBwaGBgaICghGh0lHh0cITEiJSkrLi4uGiAzODMtNygtMisBCgoKDg0OGhAQGy8kICQsLCwsLCwsLCwsLCwsLCwsLCwsLCwsLCwsLCwsLCwsLCwsLCwsLCwsLCwsLCwsLCwsLP/AABEIAMIBAwMBIgACEQEDEQH/xAAbAAABBQEBAAAAAAAAAAAAAAAFAAEDBAYCB//EAEIQAAICAQMCBAMGBAQFAgYDAAECAxESAAQhIjEFE0FRBjJhI0JxgZGhFFKx8DNiwdEkQ3Lh8RXCB1OCkqKyNHOD/8QAGQEAAwEBAQAAAAAAAAAAAAAAAQIDAAQF/8QAKBEAAgICAgEDBAIDAAAAAAAAAAECEQMhEjFBIlFhBBMygUKRFLHx/9oADAMBAAIRAxEAPwD0du39/tqh4vvWhi8xYmlAbqCsFYJRt1sdVcdPHBJsVq1v3dY2aNPMYCwuYQHnm3bgCufyr115n4l4/P57PFI8MlkSIJmmS+wxRlKcewsCuKF6SUq0NFWaF/idY5RLG/nbaY9Sf8yCUDqoE9ivXh69ZU8dWo2s6yIHjZXQ9mU2PqPofoeRrxrceIGWy0aX64KUIPbpKnjnmgALY/hq34T4nNE4ZXKGurCjmKBDSxGxJ2+7yOax0FKhnE9e0tAvAviWKZGzZEdASxJwjZQaMkTOflugVJJUkAkghicr1/8AH9/76exKH02lXN/lpEawB9LS02szD6WmGlrWYR0iaBJ4AFk/T31ynAAJ5PAv1NEmv0J49jqPe5hHKqWNcCgTXYkBqBNEnEmjVWL0LDR0m4QgMGUgrnYPGH834en7a7jcMAR2PuCD7EEGiCCCCCAQQQdC59siSJIEZgFUmra0bPqpq7mOJjVFyi8EiiQjjKyuoB5UOQOaYswYn1XLpIHqfMPves1EuoNxvY0JDyIpVDIcmAIjBouQfug8XqwysK4P1/T8vWtBN3NHTh3DFdxk9OqlRHkQrqT9kjUILagRIWu2GtZgz5gvHIZVlVi8e2Vd6+uutCPCv8Pasi1mpz6f5lV3AxJGQaMBeSMFYc0NGMCCO4v++O2hYKGXkWOR7jkccHn6f6aWsZvGjjBxjMbVuJAiqBW5LQqj4kfPEdxWfTeJPK4kG/C2ZJNygQFFkyDg2zEomSuKsy5KzE9uqu+sxqDGlob4n4oY45GRLdVyVJCyAqFVmLEKSoFlf+pa476vbcsVGYUPyGCMWXIEg4sQCV4sWAedYDRJpaWmvWAPpaWlomGvT6V9vqdcxuCAQbB7HQMdaob5PrXPJ7+vt9e16varTvx6/wB/3+2pT2PDTBTRi+SL/DS1xPMAx4P6n/TS0tl9hbx3w1Z46dXbAMyKrBcjXbqDC+KBPazrzXxDbOjMjBh/MvmqFQGzi7JYsVyKB7HEAjXrrn1v8P6j66yHjHgUSBfLjFXSKqtI5cg5EuxJRAK4Hc/U2LSju0Qi6POjtzbcyUO1XyLAPDnnk3dEe/setvGXblSx70QMueAY5BVm/QHn8+fRPCPhJFOe4GTX8ljG7JBcLwTd0o6Rf1pbXxDAkaZhFRIkZyyqigEDtYojhaHFHMe3CtNKykWm6ZkjhtkEkvXuHBDdyORiehaAXgKSPmxIBUA4kPhL4vHlS/xTyEqVKdBb7PEigFUdsMuavPiyCBnoYy7MrAFpArE81R44yFAdlUVVcm6osPFhGQ0DGOuRKQrkk0LuZWAuhXDO3HaqGxxf7KTUa5Prx8nrSOCAQbBAIPuDyD+mnfgHi+Ow9foL1598K/FUscsUG4JaJ2WFC0LxOjFQIxeChkNAGwSpdTZHb0LVTlaGB0vzr86Glrzn42kZ90yktIgKhIrpCwQK6sKZStux5UPZNcVQbofHjeR0j0f+/wCh/oQfzGmdgASew5P4Dn01gP8A4fyrDPJCVoygKthQwZA8hRiLL5AuwZiaxIshgTq/G94EKo5GDFFIK5BmkLqiH7RMVJjYGyQcgDx3CejTg4SpgTx/waWbBv4kxxrIzYAupaRFd1LsGI48sXjQ4YriQCxaTacZrM7I+K1kjKbbG0XArfVXY5cAkYg6oTbqQh4cHuFgsgENnFlZAbXcFuVJNgFgRde867j/AIfNqZHYyeYgkDc9OQTqINADMsSXNhSxGtoBMvhJXsYzVVe3iGNDqIOPJJWwBQ7c8XqGPatkoIo2SF8qND2UZnG1ZcSwCvVkWccLBBpmSQK0bh37ckp09xwQoIHPIFgcWdVppHZy0aESQk2KsnKjagK2VrkQFPOXcaUL+Csm23HWxYYKczUUWSrm4wYFOww/xLumBIGBLXNmpko5PQsAVHG3DFflVRYNGmBogXyDqhgpWKQ82vRKQKFIQtAkOpZQDRIyogY5EGdtmhKwSxZnFiM1oGMWlEqQpxVkjN88jjvWZo/Jf/8ASwCSznuT1JEf/wB0Y/S/p9eQ0m2ku1dJOqRQUihHOcUcZJAqkMi50RduRRQBrIkXB28g4ox8xasowBLA9RuhiTVij+IFfdVUaugCLfloSzI8aZlVrymXFUcjFr4RHHyUSkZ/BJuZDEGLy06HKTJZcaUHGVVVxwcVIFkrRWywGr3w2bSRiFDGXkjuR5cbjK2Yg9ZNEki6NdgN8PlaVlDsFkVcaRsgrRZ9UYcAyOMic26Y8o+Ga8T3h0Cp5ioAq+YOB6HyYL/E+59dED6J9zHmjrY6lI5FjkVyLFj6WNSsbOuHHHP+37660RRr0+mrT6ABaWlpq1jDYiwas3/v/uf11xtYcERASQiqoJqziAtmuPT01If00l+v9K1gs5K/Xj24rVPdREgUW4PI9Grjn6evFHtq9/f9/roR4b4wJ3cIjAJ0sWq8jfAUE9sT3r8u2pTQ0U/B0+0BJPP7abU0ki33XT6lsPKQXeu3++otTOprUDa7SYjrl1BBDAEEUQQCCPYg8EfQ6fS1jGR8b+GJpZJmi8mONocUUR8lsXFdLKEa2fqKt8w49BlPCo1M4JXEqtxAggszMyu4v1UKq2eQWrXrOg/i3hCENLHGvm92KqA0g4sEj5mFBh6krX3jpJp8WkXx5PXHl0jN7hASysAVPoRY9e59R+n+xLw3xZ4aR8pU7WWykT6Bm/xF+jGx6Me2h+4BsED8D9PpzZ/TVXdrLgvlkAgiwylrFi1BB44B9LNj5dcMJyR6+XFDJHaPQIJldbU2PXuCD3og0Qfoa1jfibbSxzl1VPLdg2ZVmpyApWlIpibIs8+ZQB513s5mRslOPHLccKOeq+CPXE8Dn1AII+F+PpP9huFCSsDxdKwoMBZNo9EHDmvQt6dMZRmtnn/bl9PPktoG/C8DvuFeXgRq7IChVi5uJvXjEFhRAPVfI0Q+I4PMlCtF/ERqImeHFmyH/GIOykWGYNzXy9wdc7zOAtk2VDNHqyCBiSwHzKQArAdhTdgSCnh26WUuwA5CK470QrvgffiQH6htOmo6QmeLb5oB7bw3ynmCRbmNZKYeS0yBeO8lxqTbBiG5PNG/STwPwhItusc2TR3jjLN5cRfJsyI77lwaVgaVVI6i2rm/hCMfLAU53a5IKWE8HAg45OjV241n5AUdi8bBHjAaYPLLjXmPk2bO4q4lAsA2/IONa90RSbVmofbwvQDlGUgB45iSGodJcNfKgWDiSvYiiVG7vYqtGE7glnXzwu4IMidywZpVN4/LRAwNeg1X3ErRtAkYt+QoPAZSHkIOF3RUOBRLEADlmOq/ifhcu53TebIsKDEqMi4XIAcIXjLNkHHmAcgAAEDRXQVHdN0EoPCVzKFdy8AVfLUTTs0bW2RUqx57UciR24B57Xw1gFYJu/MX5nz3YaQcBg/e+ngEkkVx9AvgezkQs28S14VWmHzGzjiz5YAi+gkHmq4Oi04iUnIxrd43gFsdx6XV1/X6I51plPtb00xPtVxmxG5p+VRnlKhsQpLI7DIGhd2KGluIlcUVnceU6gSs0gEhrF6DMFrnkAdwK4FKSaOlwkjJuMCpQSxLoP5jQ9K+mtMGGmUrJTuJk/hPCSaSYqDMuaF6A6TI5q64LGzV32JAsa0O2Vr3GJ580VfIB8jb178cfvrKfC0t7ncmyblC0TdHz5h8vYCl79/0rWr20lNKD3MygA+v2G37fv8AprLtmn2iSnLAhqUoRiwFhuMW4+lgj6DU3N8/2Pb311em0UTZyrd7BHNfQgc2P1I/I66vT6YsB3Nf99HZinP4iqzJCVJLreQKkLzVMLy54ogEd7oAnVxmABJ7AX3r9z20G8TjmO723lMAoV2lDPQMeUQKiOrZgTYPGJbuL0XmkCqWYgACyT2rQt7GaWqFHIG7XVAg0eQ3Iq9MZQLvivfjsL49+PbUmmoazF0I6rSsCa9brt+Hqfx/fUzxX+oP6G/99RunIPv+/YkfXt/TU5DL3KR2h9/66Wpyt/8Ag/76Wph5MLOwr/vqPMc9/wC/7Okzcc6j12Ex2Yd/TSLabSGsYZm5Ao/tx62b9PTi+SNOTXPt7aatPoGMz4nD5cpQr0uc4quhVZx/ip6hX3XH8p1SkjUWSDyex4oDuSewoet+hOtT4lsRNHiaBvJGIsK4sAkWLHJBFi1YjXne58W8wiONSz2R5YJFMOCHY/MVKsbYAUthGIDa5MuC5Wuj0vps7cePkv8AiXiQClEVmbkhVFliAWsqewoZBeOFLNiKXXPhWxMRdpyrO/lhlsshikbDGjWVS5MX5JHb5uH2EPloGJyfrlZhfyhXWNSCSUyZhQ7sVbLmhqeV1ixBvGPyfXklXMjqKFs/lwsVFclq7nW69MQylp3/ANNRtk8+GMuTmv3xwwdS0ZYV2yokj/NrO7+STbytLZdjMQJPlDoI41MUgrnkHE3xRPvrUeF7cxwxo3zBBl69RFtz69RPPrqtu9vE8TrKwVXlc5E1TeYUUgk98qH1uvXV31s5sWSp0+iDf7qDc7PcMAkgETsykKzK/lnHJT8jgUATXbvWsd43vNtHGBt2jR1mjCEDBT3B6ukFCCymiBTXwOdc+PbZ4/M5ClQELKpRXBAPPo2Sk2PlI9COTnvH9vFUJaUxVOC55fp5YuvNgoOAgHqK0q20dEsMY45SjtHrO326uCheN5G+dkUEKB0ilfK+TSluO5rpx1YiAVPNXEBQXYotE0vUAQ1AMFV6NkfiFK5f+MlYSPJIySYH7TNQ0caFRIHDVTozW3RVuHFAoAI+HvENjt5nki3sied3QwsIgGYsMEaJuLyo+gy99P0cNWei+JxriwlUPEbSVSBWB4LWeCosXfYDIcrTeYfAexXYbzxHbyV9mUCswHydZDG+ASjA9vWvbWk8S8PCxSNG6zSYlVzitxXSqhiABhQHNcg5HuNAfiras24aZGjKzRKp6uW8lYuQwFSEA3kQO6VxWs+hscfWkbvwfcpJJOUIYKYl4IIBVSa44sE/0/HRXWH/APhkuA3EVk15TfkRMn/t1sZ1NqRfqO7V+ajg9q57XelujZYVNxMt4HEq7iTA0BuJA4A7/bSkGvYZjn8frWmiS3mB7Eof/wAVH9U/bWK8M37DxLeRtjSuSl8n5jIe/AJEncDWyhk/4h1HpDE34gvuh/7fx/TRXYci0mXtMNRzIWFAgXYNg3RUjiiKNkH8LHrw+3TFVBJJAAJYliaHcseW/H10xGtEmmYaaNSAAST9ff8AHgaeta7AcFFDByKasQT6ZFeB7WQo+tKPbUhH5/3xqh4hsWkKHMgJJHIFsBSyG+ogEsv+XtdHggavV9fz0Bv2Ppq1X2MUir9q2bFmJPYVdIAvYdIF13bI+upmJ9B61yfT3+vHpogrZ3oemxjSR5VFM4AbmwceMvfKgBfsBq8WrvqvIbNY2Ob+nse3r/odSkwxZEd5/lP6D/fS1Lf0H51pakNZNuWahiQOR3H6X/ftpKWyN1j6V6fSv11062PzB/Q3ro66uOxeWqGW+br6V7fXS9e3FDnj68fl/qPrp9LTinCpTMb4Ncegq/63/TTTTKgt2CiwOfUn0AHLE+w5+mu9ZLxvxiOKU+dIVdWIRFKhwmXDdXSistEn1piLIoTk66HguT2df+uyTcxMsKM2JlbrYhUZ7RG6IlI5DPke5KggXwNnHEr0hpyS3JLyu/JMhbk2eSGIHGRCgVrK+GeLKzyDG42PRGLI8rkqUZwCWXkB25qiOe+r8N3xkYZHKbEtkF6PLIX5QRXmWfUc/N8tRiORM6+CguUeipvWIVnGIIObu3SmSAHsOSI1qu5L4k9Qa+tr4D58aTzIxVbkEDDqfJMWNd1ZYwojHFspPGalT2z2WUvakjPauDJQKgE8kLebE85+XzavZm9Njjq2Ry5f4opeGbvNazDsoFsCOtSLSUVxTjk1wGDgdtU934YZVQ3RV5iB2ovJIwYGj1DKuQR+g1T8Um/h5CUkwtQ6gBSeXCtGAxoh+Ci1eQNAhADb2Xiy5SRZ5tE2GQFKbRJFLMLCnF6Nd2RyBXAaXWyaW7RTGweMKJIVZVYIrfxLFmydEDY+UFXvfe+SOxOhHingu2miZ2jmiYUyO0xwR1tg69ZZsrC5YEHgr6nWl3U0pXCSJTbqbFlVVZAetDbHst49wW5BHIPe7cSqJYnNFQ94As2S2MWBskg4WLyAUWR807S6OjFFyfFgXxTxVTskSGvPkgZJpiiq9yMzyxmhfLlmYcd1A9dDvD/BpxItSJKu0ZcIkYh3KMqeZGCenIcjqFyKtr2u/wD+kjFJWQqhJErXjxaUVLHvQ71zQFfLo9DsoQnQ6yEZFsDi5RUkkxBHUofAc0RQYdXA0/P2L5cGOMfkq+Jb4+XJ5bs0CRF2WRHyKjCaxZRqIIYijj5rgcYgc/EDcxRyO5aScxg1goDRzKw8tRV2ytZLN3ANADV7dbAJkrgsrgrcdp5QxIEcKgnylrIL3PP4pIN+Jk8xNtI3T/xm3aTGxWZZbRlbpWjQZSQSDixxvTXfRxRfHsN/C22WOU0beSAZnsCYnVbVewHXfH8xvntoJxYNC+P60P8AfVEeHiCQOiSOBFKHZpJJGAyhbjzGazweLF0fbRRoTR4PqDVj6d9LJeATlylyPP8AebAjf7iX7oogcckrASAaJJYyULHoaB4rXbaZvMgBH+JA1n1zQwsBx607n8zoL4yVSZlJ5aRSsa/O48qFWCj1ohTzQGPLLZIOSeGiYg7hUdVJwhxV41tStvkv2j4kixSgE0D8xaPY05XFIJ+WfY/odRgn1FH1HevzqtAhttupJjg2qR0PtvJjok8/ZgKMhX3z082M6NSeCzos0kSMcWRJFzdma/lcdXy2DE2PA5NKOaPIlxdWGx9dAdn4zuVMp3m08pELFZInE6lFBJLAdYuuDjRyohdHSa76QP8Af7aLMRbTcpKiyRtkjqGU88g/Q8j8DqUHSv66RGsAbIf3/f0096fS0ADHUE0YPcA1yL9OCLH17jj66mcahkHp7/8AnSSCiu8PPbS1y0tEjnv7nS1PY9hLS0tLXWTFpaWuUB5s3zxxXHH9/noWYfWa+L/hxZyJr/w42Vk66ZAc7GBux1Wv3uOQVGtNplBqieffgc+9dhpQrR5z48I9rCqNGa6vJTsxcCvNJHFjJRY6TkF7fJU+F/PmK+QjAqwyJJUAEEGazRUnst0SePkyrVeN/CKbi68uIUUpYwckJViWwwIax2sir0c8J8Nj28SxRKFVR6Dkn3PqT+JJ+vA0qiktnR/kSVpdFmGIIAqigP8AeySfUkkknuSbOumYAEkgAdyTQAHJJJ7AD10tU/F9h50ZTIqbVhTsgJU2FcoQSh7MAbrtyBpuzmGXYGRjNbrY6RijKKBAkIdDTkHtxQoEXkNZ+B1V5ImOQSQ0SySEiQtKGdgK5GWXsKu7oGNn4bt5FV226lgSKmHnPGw4ZMpMjweLBoiiOCNXJ9hEwoxr2ItQFIDcGiORf78++kkrVFIz4sFfxIAxAckoMULMC/cBMjyGKq3c/dY8jI6UksvUoySQWKT7XjpIK2ASpDA9gQQaDYka63kSxzRJEj5P5krYMoJC4D/mMEC5zK1Dm1Wu3Avx4tJKiyLYRTIwlbbOAP8AKDfPft6kcamsVItGbk9IrbrwPcM+bLIZcGBpg6oj0HqSVlVbXjgAjroGwzRbzwtRGMhEzB/mJVwSA1hvKs9rBbv0m1AttSHwmWaNnMCxxEoyRMYyxZSaZUEWNuxABJBPH0Og3ikPk5MkkmMbiElEyAkvziqyxZKRytA0ch8oKmqUy8JWq5IPeGbwUY5JfNSyR5p+0CEKhjkUjKQLly7AH8QCy3fFo80IkzJQrjy2RDuiKGCn7SiOS13SsQPXFbdFlnsYFqNM7qlG1YEhS1BSo9BXFew2fi+6ZoWki5Vo3Q30n7oN5EDKMecWB+8pFr6I070LngoOrCcu1jJ520sg5/xlMnBJP/PcsP04+nGuF8M26uW/hDZ9PJiYdyboWAe3ev66v7Kd3jjchQWFuARQP3gO99Vj0P5jibrJpRfP0/8AN/8AfTt0cisG+dDAy1t3jLnFcIkAZsWcAiNu+IY21Ac8itPvd2BYJBYdlFlA/oHb/mNdWo4HHB4bWe3+1fdbkSKuSghEFE1BZyk6iqhpGAYBrtFSgQTrQbPwgBbmIbk9PdbPuxAaSySfug5G1J50Rkklb/oFTlppQIEd8Wt5MlwDChT59BPqB1FKHRdHRWHwbhfPkJps6RmjAaiAWkUh3IBbm0BzNrzohHMCQiA0ooUKAH0A4A/bvqtt94XXpAkIu5AcYaBNHzOcjXogajd46yrwabkybw+JUMqqAKluh/mjia69yb/Q6tYcjjkfTVE7cfNKzGqJAJiThiQMVbIj/rYg32rjTeE7pSojF5IvPSVApyhAv2I+ujaJ0y8Vv+/y0nHHBr8v9iNQrOSt40cioFnkZFQ11YBHVyO16c7jqxrnIDv6VkWP07ji+a7XYzZqZKAeOR9eK9P250zHuAea9jXINfj+R12dVtvuw/axz2r7p+Vmv5bHVRo8Eeh1jIliyIGYUN64klfXsSAfryOP3MEwaxXI5B+l1ybI4HP15FeurKt/ffUMhF1fP+nHv+NanMy7K2Cnmv2v+mn1G1+nb89LUg8AqTptOTptdogidLVff7sRIWILGwAo9SeP7/IDuNYyXxvfncJaRoKOCxF5AQXjB81CwDnHMrRsGN6vm0bCotm70E8V+IRE+CxPJyFZgQFDXVE8m744BokA1YOiPhG68yGOTINkMrC4i/UUeeCCLocUaGsV4rGIp6lYIvmMDkw61dmfMA2RihNkiqmYduNZjQjbo2nhm+E0YkUUD9VYfiGU0VPcH1BB7EE2hrObOeSMx5N1O4D/ADFm60SjGQ3ZKQyZK3y3ZoMe3m5ESGR7pauhZskKAB6kk6Cdo0o06KXiXjkMEfmSEiyQq0AzEErxkQACRwzEA2OedUvA/i2Dcv5arJHJ/wDLlVVYisiRizcAd+xu+ODWM32/O43ch8srnSqWBuFQotQE7vxLdGue/cgx4b4bEm7hfBlbzAytmxtik1rIlhV6c6xQfd9Aw1rof7Tq0aabeLHMaDEN0yYxyMFkCgoSyqRZUhCOT/g8d9Sf+sR5YhZmYAMVWCawDYBNp60f003iGSMskeNv0PkDRABZG6atlxKdxYk79IB853XiEsrh3lKuyEOY0YLfNjs1DAICLINWSDoMOLFzZttzPnuEkCzBGjEaMoiJLkvMy4nJwMVQ9IHyi+wrJ+LbVhund4pKLx9jIDj0hjWS8lB2VexI9a0U8DyjJEkzkKnQiwM5+0PUB5QFt9iCBiSAW9DQDbycfxLvhumJJCkQMpAbGmXKD26Rfa+/qQ7L44xhKSZuPH98SrJRyLG6NHHBra+QAQSQ3IFxk1kDrK+KSlJ4YJVZ4yXLhVKOVUyYUUJ8zywxNN1Exkg0SCU8K2AZPMiXCTywIgcozGoUsHbysAisWJEBUh6RiBTYktv8PhkwkmZwoEfCooZECqMrDEq4AZlBCkORXe3o5U0inF4Oke5WWWHEIo8qpGYNICVpwTikigLiLxxbu2Frw6ydmZMdxLXcgHzEmDeUG4FQEE3dst4/NlL4visn23XHCVKgZLnIVDBOXYdIK193qYkAJYq+GTFwZTEJJXIuVPPJPYgKUhYqt9qb8f8AMG6Q6i2uTLg3awbbL+I3HTChC+SOTgKCM+3JAZvUlu41zs/Fts6Zu88zLD5siuHoKoBNxkJBdmh08mu+hHxFCzQBQHUNLVMiBWnTzA1lscTSt1FFLcWxBAAn4S2crPOIlVWZCKkalVWCKWpMyxVhZTi8h1DSjxxJwcjf7af+HiCS+VHjkz44pDHkzP5YJIFKDgDxeN0BwI13TT35KuR2MkmUSVddHGbetFQAa+Yaq7EwACZ0kbcEsGDFpHEqti4jHCoMq5VEyAU0eNSL4hPI5EfSi0MEVXYH2ZiajNCuquPX23fyLGOrWizuNrGij+JbzB2xIqNia4EAJEhvm5C5HuOdcv4xkwRQbK5KMSzUO3SO/NAVYA54rTJ4at5ztX4tZAqjcp+UHn5QDzw51nZviOWCbpUNC7P0AKrYgB75jDtKIQWAZ3yL1xwCKbDpdK37mng2z3bsFJ9+pzVE0ASo9+78eg1npdy8Mv8AELK5gIkTMoCchLbZK3YAhlpUT5MrIPBrwvxCLdqzQFnUXESbhdGoZAs1spoisFI+vtW263tfMm4lSIveZsDFSCOlTRKqSjKOrjmwxy0I3b2EfAfHI9yvSy5gEnGwGAOJZQbIokAqScSw5IIJIqwN13HB/QH+hGsB8N75E3mD/ZKHkEd2FIMdlBxw9shK9zVm7vW/28yuoaNldT2ZWDD68j104s0kyTS0tNWiTFeoJBVn+/741IYhkG9gR+Rq7/QagnUWD/fr6fjqc0OimTXp/X/fS1y6gm+f30tLof1BnS0tcSyBQSeAPz+gAA5JJ4AHJJAFk66SIG+JeWiUEhqkIoE80oF+llcyAa+RiPlNUvAdoSpdaZiQRZ7AmVADdgYotdh88h5JGr/iWxkkfPywKxCgvTgqWIeh0qethWRPY+lareDQLtw60wORGAViVRB00FDEjE5A32dB83GozsrGqL3hO66ZExYiNiAVXEuzMzYYtVOCb/lxdGJFsFwPivi3nTM25iIcZBIyJExQFyqyjBvQ/MCpJBtcQNeibCAD5QMSTL+OQMcZsEgjy1azyTQJ5Ork7LiS9YgEnIWAoFmwfSr1RLQqdM842vxAUWJfLjdEKxuwlLNkqo9RhlH06ib+zeuVF6b4l8PM63KitCyqGWutACzOcypwytOvEUIwGxytRHg/h6b7c/xDQhIYicAAIw1dIQBKJUdWRPDEUBRYDdk/+dCl4DOWzy8SiP8AwhNOSSCM4GfE4NSFGKyEs0TWvBElcHtt/A/CUUCQ9TNyvUxVV6qAF0Wp3skcFiBXrlvEFjl3MxKxhklKvL98PkyREMAc1QBg38owIOURCav4c3EzCQToEcMGHK9QIouApoKWB9jZYkCwNCkUnOXFLwWPGHIRMQCxkWgTiDQZmsjn5FbtryrZ7aXORX8usi9O8jjqC30riOT61XBHpr1D4gjby1lV0Q7cvNboXUgRSoQQHSul25s+nGg0vhTicRyzyNjt3NokSYmkWjcbeqvXciz2s2X0N9NOK09nHgUk4oKy3KHDEh6yjOaqscZsMVlY2T/yjwDzodvIZX3BLS5D7KMPHFJiLKxdLtKwYjPItZ5a9cweHMu4SNmfcRlS8ayTFYw1BkYqqFHJjLriV7D8NdR+GybRVKx7UteSkAM4KYkKG8tayqibGl6K/wA5NdnoN8AAUB2HoB7DVPxZPsJa+6jEd+CAergi65PetBk8dLD5yK4OMMmIKnFh9pGh4IP3h7d+1JN624QgJOykdXnTYRYMq2CsGQZSpNgtwDdjTI4uLK2/G2a/+IZTniWgFtlYQBGkeRbJ46CCSlX6aEeEeLPGwUNvVXgshjBNngBbjayOO44HuaI0CQPjGA4mSTinhGOODSRkeXHkoHlqeoMDkvYmxx4rs33DUZJ0CKMQepk8wlOkHmcMUwAYoym7u6ALRyUuL6B/iW1aVIgWkCndSRqZYgspLFGLHONec2ks4+3sdCvDNk8c0tbiZZAsqr1YdaJIeDGB02i3dXY9jrT7rwpjt55Gkk82F8lVpFk8tkqUm1VRk6yqxAsDFKJAGuPDfDxNvGnJAWkd46NlZ4jdN90BixJ57ems9HVjlGWFp/P9mlk2sMeZ5YSMXxLO+bFQt4ksXJRRYJI4s1ydVN74jKCqIojFdKcebX+WNSSALAsDjnnUPg0Q8uNtxIHkKhDhagFehvl6ziwI4YD/ACjQ2eSSHzotmWTqVjkqHAkqSK5zFZCjyQl3kpLBvyc0I+ysteObaQ7cHlHyUglhlkLckICVIrIEE3RY1agNlfHN7avDiepWfOrUKqFRb/NkHeMk9gL5Fkau/EXizSI4GWcapJKFdk8iqslls55GsQKxVibyGJzw/wCGI5USSUyhip4LISpbHNbC4k2vcAdgexI1ktofmoxaktgT4LllRZ3mxVJHWFT019iroSA5CZVjdkWbpTXBfxGOQxSRl3emhbkhiqKwY2HUOrMIw4D2S1U1AtqwqmFY0LMnlDAAZYPjixLUTSuDlk6sQWILkhtDfDdj5aPFGk0oaIkRkRSBbAjHX2QMOoMKVgDQYqdFq2T41GyZNjhtiqrH1DLzFNK8rSyfZkNQZQrdNqQbb0YhufhXdYTsuRUzBuhjeLjEgdgcsjKOas1x2u540uEMq+WYxQJsqUKqVc0V7g4sAFAN8Yr0ghvAPD5mnQSRurqYy7OQWKqxlMpYG6ZgFF9T8cdLELG32BpUegLfqf04/D9tB/iLxl9qitgkl33kaLt3+4/0FkgWeTyLLSPVcE9vbtYF8kcCwT/YOO8c3XmyyISyFGKLgSDgj5Fg1cMem2BNHgdgWaUqVgxY3klQf8I8djnIW8JPVDyLxDHB6AegRY4I9QBzq+z3dVQ7/sa15h4p4iu23BxJXjLpF24VWBCdsg3Uaq8K5snXprHkkAC+49R7D8uBzpJO0acOLKrhiTR40tTMnPF6bU7RuSLx1V30hXEjkqHYD3cKFUGj26z+gPpq1qCeIMwU9ikn7mNbH6n9tdLJI42xcuQ1HFQQyq6XZYcqxNVj7m8h2rmI+FfbmbzHBIrEcdN5Yf8ATfoAPXn11xuNgWNtHt5Ce7MMT7DgxyH/APLj699Ou0YfdZR7Ry2v4YEKFH/TR9O2p214KJ+wttOsfnsxGInKjEFu4jbGl9RJI4PaqJNc0I+P98ywrBGrO8zVip5KirF+gYlR+TavxbAOyMM/LsSHJhiRw6BRyw5CccKFHHIrWY3m9k3Him4WBY3baxBUEjFV8wg5M2IJNEsABXNGwNMm2gRSs1fw5tikNYYgHFQOelOnmuMi2bEDi3IGQAJu77c+XE8nPShb69uPzutZTaZzJ9i8fTJ5eZODlqyYiNI6B6/kyYryCbukWkeEMGkCEqCgdZLHmqgGLoCFJCi1fLqbj10LG+3e7K8MVRzrIoxMeQUkgAN5kBjX0AYRZ5ZA3Me3fVnb+L9YVcsSt7eR18vvZEEptiWYCiwomwSA2BMu7iMbFWIBEOzUk8rYmkEmXsKPc9rHbV/xD4aDLIIZDEzEfMM1U3fSoKkcgHueQtg9jq2aTpIk3W/j3ELxC8nKxNE4KOBIyRvamiRgzEMODRo+ov71JGcMhABIzFA5crySeeFFCvc8diMztvh9oR9qf4pqLqoCxlQoCkqrmsrb5xIhJc+mr3h/ibcIpLsFUtHICGGQJrJupTwfmMgrtQ7ZujRVPlEsbvar/DwnBiBJG7LG/lsc1O3PWrKbAlu8h8vp6DfHoah//ikfKMpCJCORZt52N4g8kXxzo34lGJoJPLysxPh93qxtbB7EOF4I4IP1Gg/iMLTQHFtzIkiZClZclamBuPag0R3o0QdBsON+q2C/BJDHGAo2wiRmOJLQlMyzEKwikDLYPHBFkdsdPvvipVlZc43rhVQtip5Aa/LJdgSeSQBVhVNtoVvkljQsEljN8hppFJ4NDkqR0k2OBzzzeqHwpt1ecGSJSqgsc5QRfOJNyjs1H8tBM63hjTkbvweOwbkGUaqnCu/DfaEgkrYdRH6fc1fbaqXDM0pZQabyUFA2CFdoywH4N76oJsQ0iyKVxXko8oZe78ZjNipDfKbAKqwC1q220AbJdttMj96mv8Sw25Ojfszka+CCPcokO+Z7ZBPRHHZtvsweAB2yPH00QmjU7qNkHIicswPeMlRGtdmt+oH0wPvqBPDlki3KE/4sr3j6FUihNcDjKE/788S7eAxzKDyGgRLAIA8ktf4WJeBf3T3rTMMWuOu9kCxSu8qIxREmJthQbNUmJAFFgGkcd1HsbHDnw6AsPOYTPGOkEKuN/wAipRvj1ZiD2I9Jt8h8wgBj5kYNLQtomPBdiAARKD71GSAa1FFtOrKdxmory42YILrueGJNfN0cGiDzesWLtdmN8feN2k26lQnXHBTBXMhFSI3bqMlr/mAIbmstr8J7jzNnt3/miQ37nBb/AHv9NDfFPCY8HYHFU6ijRiSIL3KisWW74XM80BXAEnwI4/hhHRUoWGJ5K9RtDXqow5+vc86y7KZGpY18BTxV1XFmKjIheSBZHWlEg9Q66Fc5HQzb78qwbN5FlZX8rEMUjICLMp4kJ4RipJrOlAoE3PiTaiVApjWUBZXwYAglQoXvxdtQ49e40N3O2sjAGRFWJTFaB3VvNAxZqHCx5UcbAY2GxOhKTsmqcQjJsFbcruBJKwKVioDRMMeCDx9T+JPK2wJCfblmDqAH7K3Y1d4P/Mhvkel5CiAdA41ALkyzxAnmORIjCrVR6wjBSQMj9r8zMe5Ou6anmjkys0GidjGSajVPKLtHd1fckX8p0ORmrD8TggMLogEXweeefY/66xG5nXPct8sa7gh5C/HJr5WFxrahS11ZDdy1a3YLaDn78wLEfcE8tVR9q55415h41ArzqFLXMHlcWeWl8xYy6hgCyvgORz+tFpS0Nhk420dbPxfbDcfxEjEtG1vH1MbvrZDeLILDAEnhQPYa9Oh3CuodTankdx+obkH3BAPuNCPhnZQNDFKsEYkKnqCDupx44oDixonOSr5dw5xYf5uBG1+hPCH8Y/5eVYMr9RKT9T+n/bS1Gzfj++lqJOi9oF8Qbrdq1bSESHDuwWuTzyZEqsBQJ5JPetHdQxtTuPWkb8iCn9Y2/XXUKnWwHuPHJ4i7PtmZaUgKJAxalBVVwYFiTQGQBx7i9WH+KduguQmOhdsAVuiyr5iFlDEDsSPY0eNEN+1BTz0yw81/NIqcfW20F+O9msm2JMAmcvEB8obmRLAckHkdNA837A6CQypvaLfinjUWyijWRrkxVI05ZnKrVkCyF6SSx4oHueNZX4Z3SLHBJZLbifckkdRzLRsPMI7XGrPf/URxWl4d4MPL8+XOTcyIcciBiWACKoDcuek53fsRjY03iOwCSRsHdiZXPOFAGKYH5EBP3R1E9h7XoN2mUiuMkgf4VtRHPuAh+yaVZCDwElYAzIt8fyNwePM+mufDpGMBhxAdIwEs8HF5Fhdh3U5QmwRwVJ5B1YUHkBgGkmdVPFgZuGYXYJWNHYDscQPvat+JQIjwuq4g5R1z2A85LP8A/m/J5JbvZ5X5HbVqIN8V2Ek0qbmAMY5Y1NWoxOI4Nn74ESGrWoySeedVt4yqKpNlVC5e9AC/z7/noNst8IdvgscjNEpBVApKqHkjRiWYA5CMsBZNd6sWPG9nklrzXoB+lQEGSNGWCEU0mStQ+a64KnnTN0Spy17BuFw24l6haqihLBNLbFse9FpSv1wX86niVxyxSKCVfKJlWuScnjI+ocEdx/itzwNVm2KyLY+YXWdsocHK7PzNagFhTEeoJ4dZiewYx9Jpi75FWYnqbrONIcb9eRwRpHNeSixvwTL4rFtnkE0qYV5tDqewD5gwUWe3mHjvI3tob4R4rG22gkLusbKUX7IMfsz5R7ZcdIN1Qsc86FfFOEYUWg+dza9MVIQZIwPlDtwKFBhkOQ9hvC97cghxZ4zzil2f+YStUWLEgkAixGL9b16Kxw3s1HxNsy8VhJXDckiPuO4xMe3a7Nc5fregPwRtHzkJgkCraUWkS26SbCID2H3h+4Gjr7SMsXXGOSTqDxtjNyRbBlo9/m4IsCwe2rUBClbDs7SIJmH3XpkbpJwJsRqFUFqVz3DroRaldDTlLFGmE4xJdiBxR/ncXQHNswNfiO/66njDWB5Kn6ZJff6vx/fbQnxzfx7dQ8ke4I9G8mNQarj7S2Hf1X01H/6tGCABO3UeKgU2DXyugbL/ACkA9x76KjRL8+kHfBjcVlcS5kcj2LySMfzs9/rohf8Af9/noLsfF4Y4oUM0ZKxIp8yRUewqrbI1EZH1/rqwvjEZ7SQdv/nxnn9efx09nPxZ34u5WMteHlkNdi6HD17XGXHvzdcajGxe6GCgE9TWWPe7QH155LjvyOK12fE0pq+0ocqiSSkg8EERqe99gD66HbXeNypj3LBSUW4ZFtB8jXLhkcaDHuSpPYi8NG0R+OL1ogyagHN0QWOaoKWlUCiTQv5bPTyFRJTM8+3uJ7ROqsJLRZFLoTYJEgA4B47qzkgjvZS071HKvyxglFPJxIOKtkaMp4APbt303j0gykUZL5g+zyWSMlSixUbUG1ZOSOwK+96R3dnVjqlH9hDwvxg7koyqMhG2SMuSk5xglTl26b9SPbkE0WllTcQJHHxHG6FisjKOwQtS98CPw/iSNN8O7jbxw4vuImyAqyY+BZB6wOvq5NhaCgABeTWxkVs2DIy9Ki6HVTM3UpIsqYxweygd9UINV4BWw+KJGmaKVIo6yxaRjFkqsFsK5sWSa9+/tbbP4t2sjsXGDp0l6V1F0vEoHY2vF31Vxo/uZ8VCqfnfD5mdaouxI7DoV/zAB76rw+GQllkQIkgNiSPpx9MiOzUL+YHgnjnWNyT7R3LbwOkYsv56g8KBm0pyJPpRHazyPxGI8bmjUuwl8uWlVoWZUfESAspha8iSOHU0aWjXJ2Xwt4eINrGmTOSM2Zu5ZyZD0jhQMqCjt+JOrHjql9tKuVDHI2SFpCJCDwasKR2Pfse2hxt3YkcnFNJA34GlDbKLEggBro9jkwoj07aKeIf4b884MR+IBIP05A51jvhv4gTbsYZAqrdEAYvG3syk2RyQDbA9weRew3rXGzLTZIQK7Nd48+xJ0r9hpp3Z0R9P6H99LXDyEE1f6HTaiTtl0NqMf4h//rX92lr+/rqQDQPxLd7mOYiKJJM1yUZLligjU3k6AU8nHuG7+muhM0Y3oK+JH7Jz7DL/AOwhx+66h+I1A28wqwF7e4DA/wCmg+53e8k27t5cIUq6kE2cuqPGldgTlQ4J5I1W8Um3z5xsYyJVZQtoA2QIKqfLa25ujjx698Q5FFj+UGPCUykdiAcOkHj52pmoe4XHn2lI1x49vcGQjny+6ggZO5jCIL4yItfwlHoToh4VA0cKLIQZOWkI7GRiXcjgcZMfQfgNDvFfATKzkFSr0Sr2MTSqSCoJN4g+hUjg9sTWqQFJOfKRB4O6eYiuykiNVUkAB5GvLC76sUsC8iHc0QOCvjEchCBYnYXZIKggqOkdbLYN/oKPzWM5ufA5iWiJgmpfMxaOuCzBFLZqMiyvbkmh902SZPDvDd1Hg38NCrgqSE3CxLwoDgiOFs1YluGsqKqiL0FF1TBJx5ckXvAYvLknLJgWMRrj+WTvixHNdwTZJ9b1W3ezZFUDnGgpwLWFU2rKBXmUprsOCa7A2nG6zdzt9u2eHH8VIKwWuSdtzyTzwOw/F0k3C0f4SwfSPdRsa49JUjX0/mPprO0wp+TP7zcTGMhdw8eJsmLy7rKjREZc5UxVjWdrTOSRqLwkyJu0VSuLBzMgINlfLwkyjNK5yC9z8jC2Py6aKRnPVtJx72+3ayf+mc3+eoZvD7AIhmyjNqWMbXdWDchNEULN1QrtWh46G5IH73w5byldOCbZ8ArIG8xY64GGQHTfa+5c0H2fg0KfZcpL5SvG4SWxMbsikPSDGCO4AL/kf8QwIBaM5JWasttgARIgKWcvLdgAp5zUixRIbf7GgTMk3EIknlMTGyrEGmBvFojIMBQFj8lijoWToNbBUwP8PTUR0BjYdz0hr5UMzA0w+U3RFVFLALVvMYMO7xseon5n8t8lYP3GQNRtGB2NweBorNumQFXG46HSGY44BcapA1UtMp4IJonjVmLZtkDi1gBVbyZ+EU9IP2IZwBQ5KE4+hNnOLS9Irkufr2il4lEGKj7BcT97bRIHU8Mr4sOCFoUAeT2vi6J5TRIVx8xwQqWNEWLY2O1VRv8AmNLq7D4ffDGZhY4EM6X+JjjVu/NWT9TzdJ0xzaEGsmCi2NlR5fBayrZCrxIvuPXStSfYVLGvxRf8HUZSP2WkjBBbll8yQ4kAdAEigV95XFcaKLOo5BYj3yYjjv3aqHv/ALaE7TdOvzI6sTRyFLIQPmDLlTADuLahRXpFVvGEO4RoyERTVKv2/mHuMkKoCqmzgLL1fGNaonWiElbth+UI1ZY/SyP2u9VN9v4EAUuCx5WOOjKwBroW79DyaHJsgaqbGFIoFjdJRSkFRBuJKWzSAqrZUKX8tVJtrs5GLNFuCzElidt4gFYtj86YYkdCcfT21qYq4knhkYE2UnLkPLQthnkAaoXShyoPYjL21Z8eRCI2ujkVXtbKVtgOO9xo/wD9Neo1wskaow2qGJyO52W4jBoGgSYAB+Jyr251SJfs7qjkDrkMknAZTgA5Ugn5u6qDXDEdOplFJcuQtnsttJFGTDGGVFWXGPyzmikNeGLAkCx7gj0rRD4X8PWLbIyL1y5MWCu9qWbAAliaCY1zXT21W2rleRLCLqnYrSgFio8pCQ9Wf+YLJPpQAxfBykgj2m6xQItKSxokstWhHovBK3we+gm1bYy4ydWaaeUmZBiD9jM3UvAKttVvnkcO376ldxIpQ1UhCHEj5Dy44ZuSgI9Pm1gWn3OK7gbqHIQOcDumEgBEchWjGeoeXVepr20a+HxvjuFEsitGhtusSWKdKBwyBBYHmv101iuEeLal/s10qsTw1WV7gEUGt6Ar5lsd+OD9NAfizfFUWIEDzCxP1SMp0j6lnjv3AYVzxoXNc/trJ/G1B4mN0I5Lrn5nhFmvTpPJ44J9NLK0nQv0yUsiTAHiXgQcRyszI2TiNgFyxWlew3zJZxCmgeu7DDVv4V38qn+EdcxYYMAxVcSZeGPOLAKRZvIsD2Nn/FdjW0jzrKNlLdv+YwV1v1pnB/GNT6ab4fKlG6beN2XPtYcLL2vmg2Iv29MjoXWvgtkfODnW7LuTew/Wv29tLXboxNjt+H/fS0vEgEQdCtztZxK7xrC+eIykkdGRVHEYCxOGXIu12vMhsGgdFr0tU7JXQD3OY4aOQO5XIIDJE7LiVfzEGcbCgA7Bfu2r1x1tNi0sfW0qkHjzBGQ1cggLHE4A7AjBrF3VEmxpHTUjcinsNq6CnlaT2yAock8HljwcepmNKCTdk3NMdNoCg+OT/ipfpDD/APtuDzqWTxBfTn3Hb8zz+eqO73kUe5cSPGucMdB3VbxfcA1kRdWP11Avim2ILDcQUBZImjIr1JIbj07+mlm34KwUfIVG9B55HNc8Dn/TSahdcA+gNcV6j2/20LbdwAHHcbcAcX5sfHuLy/bUCeKQgdW5gNk1c0PPcgXkOwNV9NJspxj4Yb82qPfuLu+3HOuG3YvvRHexxxyb0Ki8X2xHG4gIv0niPNf9Xf8AD3067yJweoOhPGGUqkUe5jyBHHINg2O96GzcIvZBs3ad3nJxLLUMbWn2f3WkKqSpJtlJVioLAijxU2UaWwG2gRijufLZbMYbyybKRkZV6HsO47atb3fIg4mjjcmlMjBRkbAOLGyfX1uh6Xqt4hNEFfypUzO3McSeZGv8xBOTCzdfmCTpkV14Lm33pGbjJZFRQ6uFc4hRIBmCR0h7tixUEdPIubwTx7PJJLdwxCsuBulGQcoQMgwb7q0GW1BvSWaEl2WRHDupJzjPyr5YK1zyoIvubI5HfvabeKMlkkduCAKMoUcfJilob/lIv1v0PwSkk2Ed7EzxlUK3x81lWFglTXNMtqSLq+zcgj0pJEDhlwN4kcEYsv2ZUYMFHOI5C3aqSBqdZns0ZD3/AOTIf/ZR/XXG4VpFxfzq78RPY49CE44Nc+59+BvyBKvJYkHnxBkyW2DDNSjHFge3emAIyo8P2PbU20h8scmzwCxP7D0xH078E6o7aNo1pfNAAPBjer9zSevHb9NS+e1dRkBN9oZT+/lk9tG2CtdhBWP3gL/Hj6Vfe9MVF2K/LseO/Gho3angl6ABsxTAH6EGMD6/01DuJOkAM9XVCKUmq44C3+g1nJmUI32GS/t/t/X9NSJMw4s/SuPf+/00CDKOR5nY0fI3Pfqrgx+l/TViOUEXnJ/9kw9+/T/41k2Zwj7nfiiT55xTOp4tQ+I49Rcci882CvrYI7Gtt9pKoJ8xCcgSKeZixpWLSvIhc1z8qgBQAANSnBuC5q7+VwbPPBI7V9K1Gm5VDQluv5g34WePz/T050HJ+w6iq7IYodxisLk9I6wAEiksklmbFioL2cFYn3WmodSeHlQ00iRhokZ08tizEr5cpyZo1rmILQBsEmx21d/iUawskfPtXf8AAc/+dQ7nxKFQUaeEAqVIZ+olhXNn3J799FbdiPqkGnTvXYE81xQsd+3p+x1j/Gtyk26jCOrIGhjcg5LQlLOLHHZ8SeebBqjTbf4QSVUfzAFeMFrjDszN1Eks2Buz80bNZJyOrifCUS0RLMwvlW8oqRzx0xqRz6qbHpR500ug4nGDd+wS+JV/4Wa6HTa2QPtAQ0YFkWS6qK7nsO+g/wAM7hQZoweoOHAruhVVy570V5rta9r1M3w8WkLyTFr9cOuzx8zEgCuOlf01LtfDvKYm2YHhcq6V6SQMVHcgE9/lX66m/A6cVjcb7LQf8fyr/bS1We7+9/f4rpaNCcA+umYaWlqiOdjnXJ0tLRMP6aZtLS0rMdxqDwRY9jpm2qHkot13xF+ulpafwOvBzAooGhqNRRNf3zpaWkYSJZCe5Pp6/Qa6QWeee39U0tLSeQ+Dl5WANE/rroyEdiRYPrpaWmAhzITdk9vf8ddhuP79jpaWiB9HQ7aaP/X/AE02loCI6Ucab1P5aWlosIm9dL0/M6WlpkFCl7a7OlpaHkIgdQzMbb/6P66WloT6CvyO144HHJ7fjrsStXc/rp9LWh0Hycn11HMO34/6jS0tLMmvyH9R/fvqvOOB/wBLf6aWlqch49kB9fx0tLS0xc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4" descr="data:image/jpeg;base64,/9j/4AAQSkZJRgABAQAAAQABAAD/2wCEAAkGBxQTEhUUEhQWFhUXGB0aGRgYGBoXGhwYHR8ZGBwaGBgaICghGh0lHh0cITEiJSkrLi4uGiAzODMtNygtMisBCgoKDg0OGhAQGy8kICQsLCwsLCwsLCwsLCwsLCwsLCwsLCwsLCwsLCwsLCwsLCwsLCwsLCwsLCwsLCwsLCwsLP/AABEIAMIBAwMBIgACEQEDEQH/xAAbAAABBQEBAAAAAAAAAAAAAAAFAAEDBAYCB//EAEIQAAICAQMCBAMGBAQFAgYDAAECAxESAAQhIjEFE0FRBjJhI0JxgZGhFFKx8DNiwdEkQ3Lh8RXCB1OCkqKyNHOD/8QAGQEAAwEBAQAAAAAAAAAAAAAAAQIDAAQF/8QAKBEAAgICAgEDBAIDAAAAAAAAAAECEQMhEjFBIlFhBBMygUKRFLHx/9oADAMBAAIRAxEAPwD0du39/tqh4vvWhi8xYmlAbqCsFYJRt1sdVcdPHBJsVq1v3dY2aNPMYCwuYQHnm3bgCufyr115n4l4/P57PFI8MlkSIJmmS+wxRlKcewsCuKF6SUq0NFWaF/idY5RLG/nbaY9Sf8yCUDqoE9ivXh69ZU8dWo2s6yIHjZXQ9mU2PqPofoeRrxrceIGWy0aX64KUIPbpKnjnmgALY/hq34T4nNE4ZXKGurCjmKBDSxGxJ2+7yOax0FKhnE9e0tAvAviWKZGzZEdASxJwjZQaMkTOflugVJJUkAkghicr1/8AH9/76exKH02lXN/lpEawB9LS02szD6WmGlrWYR0iaBJ4AFk/T31ynAAJ5PAv1NEmv0J49jqPe5hHKqWNcCgTXYkBqBNEnEmjVWL0LDR0m4QgMGUgrnYPGH834en7a7jcMAR2PuCD7EEGiCCCCCAQQQdC59siSJIEZgFUmra0bPqpq7mOJjVFyi8EiiQjjKyuoB5UOQOaYswYn1XLpIHqfMPves1EuoNxvY0JDyIpVDIcmAIjBouQfug8XqwysK4P1/T8vWtBN3NHTh3DFdxk9OqlRHkQrqT9kjUILagRIWu2GtZgz5gvHIZVlVi8e2Vd6+uutCPCv8Pasi1mpz6f5lV3AxJGQaMBeSMFYc0NGMCCO4v++O2hYKGXkWOR7jkccHn6f6aWsZvGjjBxjMbVuJAiqBW5LQqj4kfPEdxWfTeJPK4kG/C2ZJNygQFFkyDg2zEomSuKsy5KzE9uqu+sxqDGlob4n4oY45GRLdVyVJCyAqFVmLEKSoFlf+pa476vbcsVGYUPyGCMWXIEg4sQCV4sWAedYDRJpaWmvWAPpaWlomGvT6V9vqdcxuCAQbB7HQMdaob5PrXPJ7+vt9e16varTvx6/wB/3+2pT2PDTBTRi+SL/DS1xPMAx4P6n/TS0tl9hbx3w1Z46dXbAMyKrBcjXbqDC+KBPazrzXxDbOjMjBh/MvmqFQGzi7JYsVyKB7HEAjXrrn1v8P6j66yHjHgUSBfLjFXSKqtI5cg5EuxJRAK4Hc/U2LSju0Qi6POjtzbcyUO1XyLAPDnnk3dEe/setvGXblSx70QMueAY5BVm/QHn8+fRPCPhJFOe4GTX8ljG7JBcLwTd0o6Rf1pbXxDAkaZhFRIkZyyqigEDtYojhaHFHMe3CtNKykWm6ZkjhtkEkvXuHBDdyORiehaAXgKSPmxIBUA4kPhL4vHlS/xTyEqVKdBb7PEigFUdsMuavPiyCBnoYy7MrAFpArE81R44yFAdlUVVcm6osPFhGQ0DGOuRKQrkk0LuZWAuhXDO3HaqGxxf7KTUa5Prx8nrSOCAQbBAIPuDyD+mnfgHi+Ow9foL1598K/FUscsUG4JaJ2WFC0LxOjFQIxeChkNAGwSpdTZHb0LVTlaGB0vzr86Glrzn42kZ90yktIgKhIrpCwQK6sKZStux5UPZNcVQbofHjeR0j0f+/wCh/oQfzGmdgASew5P4Dn01gP8A4fyrDPJCVoygKthQwZA8hRiLL5AuwZiaxIshgTq/G94EKo5GDFFIK5BmkLqiH7RMVJjYGyQcgDx3CejTg4SpgTx/waWbBv4kxxrIzYAupaRFd1LsGI48sXjQ4YriQCxaTacZrM7I+K1kjKbbG0XArfVXY5cAkYg6oTbqQh4cHuFgsgENnFlZAbXcFuVJNgFgRde867j/AIfNqZHYyeYgkDc9OQTqINADMsSXNhSxGtoBMvhJXsYzVVe3iGNDqIOPJJWwBQ7c8XqGPatkoIo2SF8qND2UZnG1ZcSwCvVkWccLBBpmSQK0bh37ckp09xwQoIHPIFgcWdVppHZy0aESQk2KsnKjagK2VrkQFPOXcaUL+Csm23HWxYYKczUUWSrm4wYFOww/xLumBIGBLXNmpko5PQsAVHG3DFflVRYNGmBogXyDqhgpWKQ82vRKQKFIQtAkOpZQDRIyogY5EGdtmhKwSxZnFiM1oGMWlEqQpxVkjN88jjvWZo/Jf/8ASwCSznuT1JEf/wB0Y/S/p9eQ0m2ku1dJOqRQUihHOcUcZJAqkMi50RduRRQBrIkXB28g4ox8xasowBLA9RuhiTVij+IFfdVUaugCLfloSzI8aZlVrymXFUcjFr4RHHyUSkZ/BJuZDEGLy06HKTJZcaUHGVVVxwcVIFkrRWywGr3w2bSRiFDGXkjuR5cbjK2Yg9ZNEki6NdgN8PlaVlDsFkVcaRsgrRZ9UYcAyOMic26Y8o+Ga8T3h0Cp5ioAq+YOB6HyYL/E+59dED6J9zHmjrY6lI5FjkVyLFj6WNSsbOuHHHP+37660RRr0+mrT6ABaWlpq1jDYiwas3/v/uf11xtYcERASQiqoJqziAtmuPT01If00l+v9K1gs5K/Xj24rVPdREgUW4PI9Grjn6evFHtq9/f9/roR4b4wJ3cIjAJ0sWq8jfAUE9sT3r8u2pTQ0U/B0+0BJPP7abU0ki33XT6lsPKQXeu3++otTOprUDa7SYjrl1BBDAEEUQQCCPYg8EfQ6fS1jGR8b+GJpZJmi8mONocUUR8lsXFdLKEa2fqKt8w49BlPCo1M4JXEqtxAggszMyu4v1UKq2eQWrXrOg/i3hCENLHGvm92KqA0g4sEj5mFBh6krX3jpJp8WkXx5PXHl0jN7hASysAVPoRY9e59R+n+xLw3xZ4aR8pU7WWykT6Bm/xF+jGx6Me2h+4BsED8D9PpzZ/TVXdrLgvlkAgiwylrFi1BB44B9LNj5dcMJyR6+XFDJHaPQIJldbU2PXuCD3og0Qfoa1jfibbSxzl1VPLdg2ZVmpyApWlIpibIs8+ZQB513s5mRslOPHLccKOeq+CPXE8Dn1AII+F+PpP9huFCSsDxdKwoMBZNo9EHDmvQt6dMZRmtnn/bl9PPktoG/C8DvuFeXgRq7IChVi5uJvXjEFhRAPVfI0Q+I4PMlCtF/ERqImeHFmyH/GIOykWGYNzXy9wdc7zOAtk2VDNHqyCBiSwHzKQArAdhTdgSCnh26WUuwA5CK470QrvgffiQH6htOmo6QmeLb5oB7bw3ynmCRbmNZKYeS0yBeO8lxqTbBiG5PNG/STwPwhItusc2TR3jjLN5cRfJsyI77lwaVgaVVI6i2rm/hCMfLAU53a5IKWE8HAg45OjV241n5AUdi8bBHjAaYPLLjXmPk2bO4q4lAsA2/IONa90RSbVmofbwvQDlGUgB45iSGodJcNfKgWDiSvYiiVG7vYqtGE7glnXzwu4IMidywZpVN4/LRAwNeg1X3ErRtAkYt+QoPAZSHkIOF3RUOBRLEADlmOq/ifhcu53TebIsKDEqMi4XIAcIXjLNkHHmAcgAAEDRXQVHdN0EoPCVzKFdy8AVfLUTTs0bW2RUqx57UciR24B57Xw1gFYJu/MX5nz3YaQcBg/e+ngEkkVx9AvgezkQs28S14VWmHzGzjiz5YAi+gkHmq4Oi04iUnIxrd43gFsdx6XV1/X6I51plPtb00xPtVxmxG5p+VRnlKhsQpLI7DIGhd2KGluIlcUVnceU6gSs0gEhrF6DMFrnkAdwK4FKSaOlwkjJuMCpQSxLoP5jQ9K+mtMGGmUrJTuJk/hPCSaSYqDMuaF6A6TI5q64LGzV32JAsa0O2Vr3GJ580VfIB8jb178cfvrKfC0t7ncmyblC0TdHz5h8vYCl79/0rWr20lNKD3MygA+v2G37fv8AprLtmn2iSnLAhqUoRiwFhuMW4+lgj6DU3N8/2Pb311em0UTZyrd7BHNfQgc2P1I/I66vT6YsB3Nf99HZinP4iqzJCVJLreQKkLzVMLy54ogEd7oAnVxmABJ7AX3r9z20G8TjmO723lMAoV2lDPQMeUQKiOrZgTYPGJbuL0XmkCqWYgACyT2rQt7GaWqFHIG7XVAg0eQ3Iq9MZQLvivfjsL49+PbUmmoazF0I6rSsCa9brt+Hqfx/fUzxX+oP6G/99RunIPv+/YkfXt/TU5DL3KR2h9/66Wpyt/8Ag/76Wph5MLOwr/vqPMc9/wC/7Okzcc6j12Ex2Yd/TSLabSGsYZm5Ao/tx62b9PTi+SNOTXPt7aatPoGMz4nD5cpQr0uc4quhVZx/ip6hX3XH8p1SkjUWSDyex4oDuSewoet+hOtT4lsRNHiaBvJGIsK4sAkWLHJBFi1YjXne58W8wiONSz2R5YJFMOCHY/MVKsbYAUthGIDa5MuC5Wuj0vps7cePkv8AiXiQClEVmbkhVFliAWsqewoZBeOFLNiKXXPhWxMRdpyrO/lhlsshikbDGjWVS5MX5JHb5uH2EPloGJyfrlZhfyhXWNSCSUyZhQ7sVbLmhqeV1ixBvGPyfXklXMjqKFs/lwsVFclq7nW69MQylp3/ANNRtk8+GMuTmv3xwwdS0ZYV2yokj/NrO7+STbytLZdjMQJPlDoI41MUgrnkHE3xRPvrUeF7cxwxo3zBBl69RFtz69RPPrqtu9vE8TrKwVXlc5E1TeYUUgk98qH1uvXV31s5sWSp0+iDf7qDc7PcMAkgETsykKzK/lnHJT8jgUATXbvWsd43vNtHGBt2jR1mjCEDBT3B6ukFCCymiBTXwOdc+PbZ4/M5ClQELKpRXBAPPo2Sk2PlI9COTnvH9vFUJaUxVOC55fp5YuvNgoOAgHqK0q20dEsMY45SjtHrO326uCheN5G+dkUEKB0ilfK+TSluO5rpx1YiAVPNXEBQXYotE0vUAQ1AMFV6NkfiFK5f+MlYSPJIySYH7TNQ0caFRIHDVTozW3RVuHFAoAI+HvENjt5nki3sied3QwsIgGYsMEaJuLyo+gy99P0cNWei+JxriwlUPEbSVSBWB4LWeCosXfYDIcrTeYfAexXYbzxHbyV9mUCswHydZDG+ASjA9vWvbWk8S8PCxSNG6zSYlVzitxXSqhiABhQHNcg5HuNAfiras24aZGjKzRKp6uW8lYuQwFSEA3kQO6VxWs+hscfWkbvwfcpJJOUIYKYl4IIBVSa44sE/0/HRXWH/APhkuA3EVk15TfkRMn/t1sZ1NqRfqO7V+ajg9q57XelujZYVNxMt4HEq7iTA0BuJA4A7/bSkGvYZjn8frWmiS3mB7Eof/wAVH9U/bWK8M37DxLeRtjSuSl8n5jIe/AJEncDWyhk/4h1HpDE34gvuh/7fx/TRXYci0mXtMNRzIWFAgXYNg3RUjiiKNkH8LHrw+3TFVBJJAAJYliaHcseW/H10xGtEmmYaaNSAAST9ff8AHgaeta7AcFFDByKasQT6ZFeB7WQo+tKPbUhH5/3xqh4hsWkKHMgJJHIFsBSyG+ogEsv+XtdHggavV9fz0Bv2Ppq1X2MUir9q2bFmJPYVdIAvYdIF13bI+upmJ9B61yfT3+vHpogrZ3oemxjSR5VFM4AbmwceMvfKgBfsBq8WrvqvIbNY2Ob+nse3r/odSkwxZEd5/lP6D/fS1Lf0H51pakNZNuWahiQOR3H6X/ftpKWyN1j6V6fSv11062PzB/Q3ro66uOxeWqGW+br6V7fXS9e3FDnj68fl/qPrp9LTinCpTMb4Ncegq/63/TTTTKgt2CiwOfUn0AHLE+w5+mu9ZLxvxiOKU+dIVdWIRFKhwmXDdXSistEn1piLIoTk66HguT2df+uyTcxMsKM2JlbrYhUZ7RG6IlI5DPke5KggXwNnHEr0hpyS3JLyu/JMhbk2eSGIHGRCgVrK+GeLKzyDG42PRGLI8rkqUZwCWXkB25qiOe+r8N3xkYZHKbEtkF6PLIX5QRXmWfUc/N8tRiORM6+CguUeipvWIVnGIIObu3SmSAHsOSI1qu5L4k9Qa+tr4D58aTzIxVbkEDDqfJMWNd1ZYwojHFspPGalT2z2WUvakjPauDJQKgE8kLebE85+XzavZm9Njjq2Ry5f4opeGbvNazDsoFsCOtSLSUVxTjk1wGDgdtU934YZVQ3RV5iB2ovJIwYGj1DKuQR+g1T8Um/h5CUkwtQ6gBSeXCtGAxoh+Ci1eQNAhADb2Xiy5SRZ5tE2GQFKbRJFLMLCnF6Nd2RyBXAaXWyaW7RTGweMKJIVZVYIrfxLFmydEDY+UFXvfe+SOxOhHingu2miZ2jmiYUyO0xwR1tg69ZZsrC5YEHgr6nWl3U0pXCSJTbqbFlVVZAetDbHst49wW5BHIPe7cSqJYnNFQ94As2S2MWBskg4WLyAUWR807S6OjFFyfFgXxTxVTskSGvPkgZJpiiq9yMzyxmhfLlmYcd1A9dDvD/BpxItSJKu0ZcIkYh3KMqeZGCenIcjqFyKtr2u/wD+kjFJWQqhJErXjxaUVLHvQ71zQFfLo9DsoQnQ6yEZFsDi5RUkkxBHUofAc0RQYdXA0/P2L5cGOMfkq+Jb4+XJ5bs0CRF2WRHyKjCaxZRqIIYijj5rgcYgc/EDcxRyO5aScxg1goDRzKw8tRV2ytZLN3ANADV7dbAJkrgsrgrcdp5QxIEcKgnylrIL3PP4pIN+Jk8xNtI3T/xm3aTGxWZZbRlbpWjQZSQSDixxvTXfRxRfHsN/C22WOU0beSAZnsCYnVbVewHXfH8xvntoJxYNC+P60P8AfVEeHiCQOiSOBFKHZpJJGAyhbjzGazweLF0fbRRoTR4PqDVj6d9LJeATlylyPP8AebAjf7iX7oogcckrASAaJJYyULHoaB4rXbaZvMgBH+JA1n1zQwsBx607n8zoL4yVSZlJ5aRSsa/O48qFWCj1ohTzQGPLLZIOSeGiYg7hUdVJwhxV41tStvkv2j4kixSgE0D8xaPY05XFIJ+WfY/odRgn1FH1HevzqtAhttupJjg2qR0PtvJjok8/ZgKMhX3z082M6NSeCzos0kSMcWRJFzdma/lcdXy2DE2PA5NKOaPIlxdWGx9dAdn4zuVMp3m08pELFZInE6lFBJLAdYuuDjRyohdHSa76QP8Af7aLMRbTcpKiyRtkjqGU88g/Q8j8DqUHSv66RGsAbIf3/f0096fS0ADHUE0YPcA1yL9OCLH17jj66mcahkHp7/8AnSSCiu8PPbS1y0tEjnv7nS1PY9hLS0tLXWTFpaWuUB5s3zxxXHH9/noWYfWa+L/hxZyJr/w42Vk66ZAc7GBux1Wv3uOQVGtNplBqieffgc+9dhpQrR5z48I9rCqNGa6vJTsxcCvNJHFjJRY6TkF7fJU+F/PmK+QjAqwyJJUAEEGazRUnst0SePkyrVeN/CKbi68uIUUpYwckJViWwwIax2sir0c8J8Nj28SxRKFVR6Dkn3PqT+JJ+vA0qiktnR/kSVpdFmGIIAqigP8AeySfUkkknuSbOumYAEkgAdyTQAHJJJ7AD10tU/F9h50ZTIqbVhTsgJU2FcoQSh7MAbrtyBpuzmGXYGRjNbrY6RijKKBAkIdDTkHtxQoEXkNZ+B1V5ImOQSQ0SySEiQtKGdgK5GWXsKu7oGNn4bt5FV226lgSKmHnPGw4ZMpMjweLBoiiOCNXJ9hEwoxr2ItQFIDcGiORf78++kkrVFIz4sFfxIAxAckoMULMC/cBMjyGKq3c/dY8jI6UksvUoySQWKT7XjpIK2ASpDA9gQQaDYka63kSxzRJEj5P5krYMoJC4D/mMEC5zK1Dm1Wu3Avx4tJKiyLYRTIwlbbOAP8AKDfPft6kcamsVItGbk9IrbrwPcM+bLIZcGBpg6oj0HqSVlVbXjgAjroGwzRbzwtRGMhEzB/mJVwSA1hvKs9rBbv0m1AttSHwmWaNnMCxxEoyRMYyxZSaZUEWNuxABJBPH0Og3ikPk5MkkmMbiElEyAkvziqyxZKRytA0ch8oKmqUy8JWq5IPeGbwUY5JfNSyR5p+0CEKhjkUjKQLly7AH8QCy3fFo80IkzJQrjy2RDuiKGCn7SiOS13SsQPXFbdFlnsYFqNM7qlG1YEhS1BSo9BXFew2fi+6ZoWki5Vo3Q30n7oN5EDKMecWB+8pFr6I070LngoOrCcu1jJ520sg5/xlMnBJP/PcsP04+nGuF8M26uW/hDZ9PJiYdyboWAe3ev66v7Kd3jjchQWFuARQP3gO99Vj0P5jibrJpRfP0/8AN/8AfTt0cisG+dDAy1t3jLnFcIkAZsWcAiNu+IY21Ac8itPvd2BYJBYdlFlA/oHb/mNdWo4HHB4bWe3+1fdbkSKuSghEFE1BZyk6iqhpGAYBrtFSgQTrQbPwgBbmIbk9PdbPuxAaSySfug5G1J50Rkklb/oFTlppQIEd8Wt5MlwDChT59BPqB1FKHRdHRWHwbhfPkJps6RmjAaiAWkUh3IBbm0BzNrzohHMCQiA0ooUKAH0A4A/bvqtt94XXpAkIu5AcYaBNHzOcjXogajd46yrwabkybw+JUMqqAKluh/mjia69yb/Q6tYcjjkfTVE7cfNKzGqJAJiThiQMVbIj/rYg32rjTeE7pSojF5IvPSVApyhAv2I+ujaJ0y8Vv+/y0nHHBr8v9iNQrOSt40cioFnkZFQ11YBHVyO16c7jqxrnIDv6VkWP07ji+a7XYzZqZKAeOR9eK9P250zHuAea9jXINfj+R12dVtvuw/axz2r7p+Vmv5bHVRo8Eeh1jIliyIGYUN64klfXsSAfryOP3MEwaxXI5B+l1ybI4HP15FeurKt/ffUMhF1fP+nHv+NanMy7K2Cnmv2v+mn1G1+nb89LUg8AqTptOTptdogidLVff7sRIWILGwAo9SeP7/IDuNYyXxvfncJaRoKOCxF5AQXjB81CwDnHMrRsGN6vm0bCotm70E8V+IRE+CxPJyFZgQFDXVE8m744BokA1YOiPhG68yGOTINkMrC4i/UUeeCCLocUaGsV4rGIp6lYIvmMDkw61dmfMA2RihNkiqmYduNZjQjbo2nhm+E0YkUUD9VYfiGU0VPcH1BB7EE2hrObOeSMx5N1O4D/ADFm60SjGQ3ZKQyZK3y3ZoMe3m5ESGR7pauhZskKAB6kk6Cdo0o06KXiXjkMEfmSEiyQq0AzEErxkQACRwzEA2OedUvA/i2Dcv5arJHJ/wDLlVVYisiRizcAd+xu+ODWM32/O43ch8srnSqWBuFQotQE7vxLdGue/cgx4b4bEm7hfBlbzAytmxtik1rIlhV6c6xQfd9Aw1rof7Tq0aabeLHMaDEN0yYxyMFkCgoSyqRZUhCOT/g8d9Sf+sR5YhZmYAMVWCawDYBNp60f003iGSMskeNv0PkDRABZG6atlxKdxYk79IB853XiEsrh3lKuyEOY0YLfNjs1DAICLINWSDoMOLFzZttzPnuEkCzBGjEaMoiJLkvMy4nJwMVQ9IHyi+wrJ+LbVhund4pKLx9jIDj0hjWS8lB2VexI9a0U8DyjJEkzkKnQiwM5+0PUB5QFt9iCBiSAW9DQDbycfxLvhumJJCkQMpAbGmXKD26Rfa+/qQ7L44xhKSZuPH98SrJRyLG6NHHBra+QAQSQ3IFxk1kDrK+KSlJ4YJVZ4yXLhVKOVUyYUUJ8zywxNN1Exkg0SCU8K2AZPMiXCTywIgcozGoUsHbysAisWJEBUh6RiBTYktv8PhkwkmZwoEfCooZECqMrDEq4AZlBCkORXe3o5U0inF4Oke5WWWHEIo8qpGYNICVpwTikigLiLxxbu2Frw6ydmZMdxLXcgHzEmDeUG4FQEE3dst4/NlL4visn23XHCVKgZLnIVDBOXYdIK193qYkAJYq+GTFwZTEJJXIuVPPJPYgKUhYqt9qb8f8AMG6Q6i2uTLg3awbbL+I3HTChC+SOTgKCM+3JAZvUlu41zs/Fts6Zu88zLD5siuHoKoBNxkJBdmh08mu+hHxFCzQBQHUNLVMiBWnTzA1lscTSt1FFLcWxBAAn4S2crPOIlVWZCKkalVWCKWpMyxVhZTi8h1DSjxxJwcjf7af+HiCS+VHjkz44pDHkzP5YJIFKDgDxeN0BwI13TT35KuR2MkmUSVddHGbetFQAa+Yaq7EwACZ0kbcEsGDFpHEqti4jHCoMq5VEyAU0eNSL4hPI5EfSi0MEVXYH2ZiajNCuquPX23fyLGOrWizuNrGij+JbzB2xIqNia4EAJEhvm5C5HuOdcv4xkwRQbK5KMSzUO3SO/NAVYA54rTJ4at5ztX4tZAqjcp+UHn5QDzw51nZviOWCbpUNC7P0AKrYgB75jDtKIQWAZ3yL1xwCKbDpdK37mng2z3bsFJ9+pzVE0ASo9+78eg1npdy8Mv8AELK5gIkTMoCchLbZK3YAhlpUT5MrIPBrwvxCLdqzQFnUXESbhdGoZAs1spoisFI+vtW263tfMm4lSIveZsDFSCOlTRKqSjKOrjmwxy0I3b2EfAfHI9yvSy5gEnGwGAOJZQbIokAqScSw5IIJIqwN13HB/QH+hGsB8N75E3mD/ZKHkEd2FIMdlBxw9shK9zVm7vW/28yuoaNldT2ZWDD68j104s0kyTS0tNWiTFeoJBVn+/741IYhkG9gR+Rq7/QagnUWD/fr6fjqc0OimTXp/X/fS1y6gm+f30tLof1BnS0tcSyBQSeAPz+gAA5JJ4AHJJAFk66SIG+JeWiUEhqkIoE80oF+llcyAa+RiPlNUvAdoSpdaZiQRZ7AmVADdgYotdh88h5JGr/iWxkkfPywKxCgvTgqWIeh0qethWRPY+lareDQLtw60wORGAViVRB00FDEjE5A32dB83GozsrGqL3hO66ZExYiNiAVXEuzMzYYtVOCb/lxdGJFsFwPivi3nTM25iIcZBIyJExQFyqyjBvQ/MCpJBtcQNeibCAD5QMSTL+OQMcZsEgjy1azyTQJ5Ork7LiS9YgEnIWAoFmwfSr1RLQqdM842vxAUWJfLjdEKxuwlLNkqo9RhlH06ib+zeuVF6b4l8PM63KitCyqGWutACzOcypwytOvEUIwGxytRHg/h6b7c/xDQhIYicAAIw1dIQBKJUdWRPDEUBRYDdk/+dCl4DOWzy8SiP8AwhNOSSCM4GfE4NSFGKyEs0TWvBElcHtt/A/CUUCQ9TNyvUxVV6qAF0Wp3skcFiBXrlvEFjl3MxKxhklKvL98PkyREMAc1QBg38owIOURCav4c3EzCQToEcMGHK9QIouApoKWB9jZYkCwNCkUnOXFLwWPGHIRMQCxkWgTiDQZmsjn5FbtryrZ7aXORX8usi9O8jjqC30riOT61XBHpr1D4gjby1lV0Q7cvNboXUgRSoQQHSul25s+nGg0vhTicRyzyNjt3NokSYmkWjcbeqvXciz2s2X0N9NOK09nHgUk4oKy3KHDEh6yjOaqscZsMVlY2T/yjwDzodvIZX3BLS5D7KMPHFJiLKxdLtKwYjPItZ5a9cweHMu4SNmfcRlS8ayTFYw1BkYqqFHJjLriV7D8NdR+GybRVKx7UteSkAM4KYkKG8tayqibGl6K/wA5NdnoN8AAUB2HoB7DVPxZPsJa+6jEd+CAergi65PetBk8dLD5yK4OMMmIKnFh9pGh4IP3h7d+1JN624QgJOykdXnTYRYMq2CsGQZSpNgtwDdjTI4uLK2/G2a/+IZTniWgFtlYQBGkeRbJ46CCSlX6aEeEeLPGwUNvVXgshjBNngBbjayOO44HuaI0CQPjGA4mSTinhGOODSRkeXHkoHlqeoMDkvYmxx4rs33DUZJ0CKMQepk8wlOkHmcMUwAYoym7u6ALRyUuL6B/iW1aVIgWkCndSRqZYgspLFGLHONec2ks4+3sdCvDNk8c0tbiZZAsqr1YdaJIeDGB02i3dXY9jrT7rwpjt55Gkk82F8lVpFk8tkqUm1VRk6yqxAsDFKJAGuPDfDxNvGnJAWkd46NlZ4jdN90BixJ57ems9HVjlGWFp/P9mlk2sMeZ5YSMXxLO+bFQt4ksXJRRYJI4s1ydVN74jKCqIojFdKcebX+WNSSALAsDjnnUPg0Q8uNtxIHkKhDhagFehvl6ziwI4YD/ACjQ2eSSHzotmWTqVjkqHAkqSK5zFZCjyQl3kpLBvyc0I+ysteObaQ7cHlHyUglhlkLckICVIrIEE3RY1agNlfHN7avDiepWfOrUKqFRb/NkHeMk9gL5Fkau/EXizSI4GWcapJKFdk8iqslls55GsQKxVibyGJzw/wCGI5USSUyhip4LISpbHNbC4k2vcAdgexI1ktofmoxaktgT4LllRZ3mxVJHWFT019iroSA5CZVjdkWbpTXBfxGOQxSRl3emhbkhiqKwY2HUOrMIw4D2S1U1AtqwqmFY0LMnlDAAZYPjixLUTSuDlk6sQWILkhtDfDdj5aPFGk0oaIkRkRSBbAjHX2QMOoMKVgDQYqdFq2T41GyZNjhtiqrH1DLzFNK8rSyfZkNQZQrdNqQbb0YhufhXdYTsuRUzBuhjeLjEgdgcsjKOas1x2u540uEMq+WYxQJsqUKqVc0V7g4sAFAN8Yr0ghvAPD5mnQSRurqYy7OQWKqxlMpYG6ZgFF9T8cdLELG32BpUegLfqf04/D9tB/iLxl9qitgkl33kaLt3+4/0FkgWeTyLLSPVcE9vbtYF8kcCwT/YOO8c3XmyyISyFGKLgSDgj5Fg1cMem2BNHgdgWaUqVgxY3klQf8I8djnIW8JPVDyLxDHB6AegRY4I9QBzq+z3dVQ7/sa15h4p4iu23BxJXjLpF24VWBCdsg3Uaq8K5snXprHkkAC+49R7D8uBzpJO0acOLKrhiTR40tTMnPF6bU7RuSLx1V30hXEjkqHYD3cKFUGj26z+gPpq1qCeIMwU9ikn7mNbH6n9tdLJI42xcuQ1HFQQyq6XZYcqxNVj7m8h2rmI+FfbmbzHBIrEcdN5Yf8ATfoAPXn11xuNgWNtHt5Ce7MMT7DgxyH/APLj699Ou0YfdZR7Ry2v4YEKFH/TR9O2p214KJ+wttOsfnsxGInKjEFu4jbGl9RJI4PaqJNc0I+P98ywrBGrO8zVip5KirF+gYlR+TavxbAOyMM/LsSHJhiRw6BRyw5CccKFHHIrWY3m9k3Him4WBY3baxBUEjFV8wg5M2IJNEsABXNGwNMm2gRSs1fw5tikNYYgHFQOelOnmuMi2bEDi3IGQAJu77c+XE8nPShb69uPzutZTaZzJ9i8fTJ5eZODlqyYiNI6B6/kyYryCbukWkeEMGkCEqCgdZLHmqgGLoCFJCi1fLqbj10LG+3e7K8MVRzrIoxMeQUkgAN5kBjX0AYRZ5ZA3Me3fVnb+L9YVcsSt7eR18vvZEEptiWYCiwomwSA2BMu7iMbFWIBEOzUk8rYmkEmXsKPc9rHbV/xD4aDLIIZDEzEfMM1U3fSoKkcgHueQtg9jq2aTpIk3W/j3ELxC8nKxNE4KOBIyRvamiRgzEMODRo+ov71JGcMhABIzFA5crySeeFFCvc8diMztvh9oR9qf4pqLqoCxlQoCkqrmsrb5xIhJc+mr3h/ibcIpLsFUtHICGGQJrJupTwfmMgrtQ7ZujRVPlEsbvar/DwnBiBJG7LG/lsc1O3PWrKbAlu8h8vp6DfHoah//ikfKMpCJCORZt52N4g8kXxzo34lGJoJPLysxPh93qxtbB7EOF4I4IP1Gg/iMLTQHFtzIkiZClZclamBuPag0R3o0QdBsON+q2C/BJDHGAo2wiRmOJLQlMyzEKwikDLYPHBFkdsdPvvipVlZc43rhVQtip5Aa/LJdgSeSQBVhVNtoVvkljQsEljN8hppFJ4NDkqR0k2OBzzzeqHwpt1ecGSJSqgsc5QRfOJNyjs1H8tBM63hjTkbvweOwbkGUaqnCu/DfaEgkrYdRH6fc1fbaqXDM0pZQabyUFA2CFdoywH4N76oJsQ0iyKVxXko8oZe78ZjNipDfKbAKqwC1q220AbJdttMj96mv8Sw25Ojfszka+CCPcokO+Z7ZBPRHHZtvsweAB2yPH00QmjU7qNkHIicswPeMlRGtdmt+oH0wPvqBPDlki3KE/4sr3j6FUihNcDjKE/788S7eAxzKDyGgRLAIA8ktf4WJeBf3T3rTMMWuOu9kCxSu8qIxREmJthQbNUmJAFFgGkcd1HsbHDnw6AsPOYTPGOkEKuN/wAipRvj1ZiD2I9Jt8h8wgBj5kYNLQtomPBdiAARKD71GSAa1FFtOrKdxmory42YILrueGJNfN0cGiDzesWLtdmN8feN2k26lQnXHBTBXMhFSI3bqMlr/mAIbmstr8J7jzNnt3/miQ37nBb/AHv9NDfFPCY8HYHFU6ijRiSIL3KisWW74XM80BXAEnwI4/hhHRUoWGJ5K9RtDXqow5+vc86y7KZGpY18BTxV1XFmKjIheSBZHWlEg9Q66Fc5HQzb78qwbN5FlZX8rEMUjICLMp4kJ4RipJrOlAoE3PiTaiVApjWUBZXwYAglQoXvxdtQ49e40N3O2sjAGRFWJTFaB3VvNAxZqHCx5UcbAY2GxOhKTsmqcQjJsFbcruBJKwKVioDRMMeCDx9T+JPK2wJCfblmDqAH7K3Y1d4P/Mhvkel5CiAdA41ALkyzxAnmORIjCrVR6wjBSQMj9r8zMe5Ou6anmjkys0GidjGSajVPKLtHd1fckX8p0ORmrD8TggMLogEXweeefY/66xG5nXPct8sa7gh5C/HJr5WFxrahS11ZDdy1a3YLaDn78wLEfcE8tVR9q55415h41ArzqFLXMHlcWeWl8xYy6hgCyvgORz+tFpS0Nhk420dbPxfbDcfxEjEtG1vH1MbvrZDeLILDAEnhQPYa9Oh3CuodTankdx+obkH3BAPuNCPhnZQNDFKsEYkKnqCDupx44oDixonOSr5dw5xYf5uBG1+hPCH8Y/5eVYMr9RKT9T+n/bS1Gzfj++lqJOi9oF8Qbrdq1bSESHDuwWuTzyZEqsBQJ5JPetHdQxtTuPWkb8iCn9Y2/XXUKnWwHuPHJ4i7PtmZaUgKJAxalBVVwYFiTQGQBx7i9WH+KduguQmOhdsAVuiyr5iFlDEDsSPY0eNEN+1BTz0yw81/NIqcfW20F+O9msm2JMAmcvEB8obmRLAckHkdNA837A6CQypvaLfinjUWyijWRrkxVI05ZnKrVkCyF6SSx4oHueNZX4Z3SLHBJZLbifckkdRzLRsPMI7XGrPf/URxWl4d4MPL8+XOTcyIcciBiWACKoDcuek53fsRjY03iOwCSRsHdiZXPOFAGKYH5EBP3R1E9h7XoN2mUiuMkgf4VtRHPuAh+yaVZCDwElYAzIt8fyNwePM+mufDpGMBhxAdIwEs8HF5Fhdh3U5QmwRwVJ5B1YUHkBgGkmdVPFgZuGYXYJWNHYDscQPvat+JQIjwuq4g5R1z2A85LP8A/m/J5JbvZ5X5HbVqIN8V2Ek0qbmAMY5Y1NWoxOI4Nn74ESGrWoySeedVt4yqKpNlVC5e9AC/z7/noNst8IdvgscjNEpBVApKqHkjRiWYA5CMsBZNd6sWPG9nklrzXoB+lQEGSNGWCEU0mStQ+a64KnnTN0Spy17BuFw24l6haqihLBNLbFse9FpSv1wX86niVxyxSKCVfKJlWuScnjI+ocEdx/itzwNVm2KyLY+YXWdsocHK7PzNagFhTEeoJ4dZiewYx9Jpi75FWYnqbrONIcb9eRwRpHNeSixvwTL4rFtnkE0qYV5tDqewD5gwUWe3mHjvI3tob4R4rG22gkLusbKUX7IMfsz5R7ZcdIN1Qsc86FfFOEYUWg+dza9MVIQZIwPlDtwKFBhkOQ9hvC97cghxZ4zzil2f+YStUWLEgkAixGL9b16Kxw3s1HxNsy8VhJXDckiPuO4xMe3a7Nc5fregPwRtHzkJgkCraUWkS26SbCID2H3h+4Gjr7SMsXXGOSTqDxtjNyRbBlo9/m4IsCwe2rUBClbDs7SIJmH3XpkbpJwJsRqFUFqVz3DroRaldDTlLFGmE4xJdiBxR/ncXQHNswNfiO/66njDWB5Kn6ZJff6vx/fbQnxzfx7dQ8ke4I9G8mNQarj7S2Hf1X01H/6tGCABO3UeKgU2DXyugbL/ACkA9x76KjRL8+kHfBjcVlcS5kcj2LySMfzs9/rohf8Af9/noLsfF4Y4oUM0ZKxIp8yRUewqrbI1EZH1/rqwvjEZ7SQdv/nxnn9efx09nPxZ34u5WMteHlkNdi6HD17XGXHvzdcajGxe6GCgE9TWWPe7QH155LjvyOK12fE0pq+0ocqiSSkg8EERqe99gD66HbXeNypj3LBSUW4ZFtB8jXLhkcaDHuSpPYi8NG0R+OL1ogyagHN0QWOaoKWlUCiTQv5bPTyFRJTM8+3uJ7ROqsJLRZFLoTYJEgA4B47qzkgjvZS071HKvyxglFPJxIOKtkaMp4APbt303j0gykUZL5g+zyWSMlSixUbUG1ZOSOwK+96R3dnVjqlH9hDwvxg7koyqMhG2SMuSk5xglTl26b9SPbkE0WllTcQJHHxHG6FisjKOwQtS98CPw/iSNN8O7jbxw4vuImyAqyY+BZB6wOvq5NhaCgABeTWxkVs2DIy9Ki6HVTM3UpIsqYxweygd9UINV4BWw+KJGmaKVIo6yxaRjFkqsFsK5sWSa9+/tbbP4t2sjsXGDp0l6V1F0vEoHY2vF31Vxo/uZ8VCqfnfD5mdaouxI7DoV/zAB76rw+GQllkQIkgNiSPpx9MiOzUL+YHgnjnWNyT7R3LbwOkYsv56g8KBm0pyJPpRHazyPxGI8bmjUuwl8uWlVoWZUfESAspha8iSOHU0aWjXJ2Xwt4eINrGmTOSM2Zu5ZyZD0jhQMqCjt+JOrHjql9tKuVDHI2SFpCJCDwasKR2Pfse2hxt3YkcnFNJA34GlDbKLEggBro9jkwoj07aKeIf4b884MR+IBIP05A51jvhv4gTbsYZAqrdEAYvG3syk2RyQDbA9weRew3rXGzLTZIQK7Nd48+xJ0r9hpp3Z0R9P6H99LXDyEE1f6HTaiTtl0NqMf4h//rX92lr+/rqQDQPxLd7mOYiKJJM1yUZLligjU3k6AU8nHuG7+muhM0Y3oK+JH7Jz7DL/AOwhx+66h+I1A28wqwF7e4DA/wCmg+53e8k27t5cIUq6kE2cuqPGldgTlQ4J5I1W8Um3z5xsYyJVZQtoA2QIKqfLa25ujjx698Q5FFj+UGPCUykdiAcOkHj52pmoe4XHn2lI1x49vcGQjny+6ggZO5jCIL4yItfwlHoToh4VA0cKLIQZOWkI7GRiXcjgcZMfQfgNDvFfATKzkFSr0Sr2MTSqSCoJN4g+hUjg9sTWqQFJOfKRB4O6eYiuykiNVUkAB5GvLC76sUsC8iHc0QOCvjEchCBYnYXZIKggqOkdbLYN/oKPzWM5ufA5iWiJgmpfMxaOuCzBFLZqMiyvbkmh902SZPDvDd1Hg38NCrgqSE3CxLwoDgiOFs1YluGsqKqiL0FF1TBJx5ckXvAYvLknLJgWMRrj+WTvixHNdwTZJ9b1W3ezZFUDnGgpwLWFU2rKBXmUprsOCa7A2nG6zdzt9u2eHH8VIKwWuSdtzyTzwOw/F0k3C0f4SwfSPdRsa49JUjX0/mPprO0wp+TP7zcTGMhdw8eJsmLy7rKjREZc5UxVjWdrTOSRqLwkyJu0VSuLBzMgINlfLwkyjNK5yC9z8jC2Py6aKRnPVtJx72+3ayf+mc3+eoZvD7AIhmyjNqWMbXdWDchNEULN1QrtWh46G5IH73w5byldOCbZ8ArIG8xY64GGQHTfa+5c0H2fg0KfZcpL5SvG4SWxMbsikPSDGCO4AL/kf8QwIBaM5JWasttgARIgKWcvLdgAp5zUixRIbf7GgTMk3EIknlMTGyrEGmBvFojIMBQFj8lijoWToNbBUwP8PTUR0BjYdz0hr5UMzA0w+U3RFVFLALVvMYMO7xseon5n8t8lYP3GQNRtGB2NweBorNumQFXG46HSGY44BcapA1UtMp4IJonjVmLZtkDi1gBVbyZ+EU9IP2IZwBQ5KE4+hNnOLS9Irkufr2il4lEGKj7BcT97bRIHU8Mr4sOCFoUAeT2vi6J5TRIVx8xwQqWNEWLY2O1VRv8AmNLq7D4ffDGZhY4EM6X+JjjVu/NWT9TzdJ0xzaEGsmCi2NlR5fBayrZCrxIvuPXStSfYVLGvxRf8HUZSP2WkjBBbll8yQ4kAdAEigV95XFcaKLOo5BYj3yYjjv3aqHv/ALaE7TdOvzI6sTRyFLIQPmDLlTADuLahRXpFVvGEO4RoyERTVKv2/mHuMkKoCqmzgLL1fGNaonWiElbth+UI1ZY/SyP2u9VN9v4EAUuCx5WOOjKwBroW79DyaHJsgaqbGFIoFjdJRSkFRBuJKWzSAqrZUKX8tVJtrs5GLNFuCzElidt4gFYtj86YYkdCcfT21qYq4knhkYE2UnLkPLQthnkAaoXShyoPYjL21Z8eRCI2ujkVXtbKVtgOO9xo/wD9Neo1wskaow2qGJyO52W4jBoGgSYAB+Jyr251SJfs7qjkDrkMknAZTgA5Ugn5u6qDXDEdOplFJcuQtnsttJFGTDGGVFWXGPyzmikNeGLAkCx7gj0rRD4X8PWLbIyL1y5MWCu9qWbAAliaCY1zXT21W2rleRLCLqnYrSgFio8pCQ9Wf+YLJPpQAxfBykgj2m6xQItKSxokstWhHovBK3we+gm1bYy4ydWaaeUmZBiD9jM3UvAKttVvnkcO376ldxIpQ1UhCHEj5Dy44ZuSgI9Pm1gWn3OK7gbqHIQOcDumEgBEchWjGeoeXVepr20a+HxvjuFEsitGhtusSWKdKBwyBBYHmv101iuEeLal/s10qsTw1WV7gEUGt6Ar5lsd+OD9NAfizfFUWIEDzCxP1SMp0j6lnjv3AYVzxoXNc/trJ/G1B4mN0I5Lrn5nhFmvTpPJ44J9NLK0nQv0yUsiTAHiXgQcRyszI2TiNgFyxWlew3zJZxCmgeu7DDVv4V38qn+EdcxYYMAxVcSZeGPOLAKRZvIsD2Nn/FdjW0jzrKNlLdv+YwV1v1pnB/GNT6ab4fKlG6beN2XPtYcLL2vmg2Iv29MjoXWvgtkfODnW7LuTew/Wv29tLXboxNjt+H/fS0vEgEQdCtztZxK7xrC+eIykkdGRVHEYCxOGXIu12vMhsGgdFr0tU7JXQD3OY4aOQO5XIIDJE7LiVfzEGcbCgA7Bfu2r1x1tNi0sfW0qkHjzBGQ1cggLHE4A7AjBrF3VEmxpHTUjcinsNq6CnlaT2yAock8HljwcepmNKCTdk3NMdNoCg+OT/ipfpDD/APtuDzqWTxBfTn3Hb8zz+eqO73kUe5cSPGucMdB3VbxfcA1kRdWP11Avim2ILDcQUBZImjIr1JIbj07+mlm34KwUfIVG9B55HNc8Dn/TSahdcA+gNcV6j2/20LbdwAHHcbcAcX5sfHuLy/bUCeKQgdW5gNk1c0PPcgXkOwNV9NJspxj4Yb82qPfuLu+3HOuG3YvvRHexxxyb0Ki8X2xHG4gIv0niPNf9Xf8AD3067yJweoOhPGGUqkUe5jyBHHINg2O96GzcIvZBs3ad3nJxLLUMbWn2f3WkKqSpJtlJVioLAijxU2UaWwG2gRijufLZbMYbyybKRkZV6HsO47atb3fIg4mjjcmlMjBRkbAOLGyfX1uh6Xqt4hNEFfypUzO3McSeZGv8xBOTCzdfmCTpkV14Lm33pGbjJZFRQ6uFc4hRIBmCR0h7tixUEdPIubwTx7PJJLdwxCsuBulGQcoQMgwb7q0GW1BvSWaEl2WRHDupJzjPyr5YK1zyoIvubI5HfvabeKMlkkduCAKMoUcfJilob/lIv1v0PwSkk2Ed7EzxlUK3x81lWFglTXNMtqSLq+zcgj0pJEDhlwN4kcEYsv2ZUYMFHOI5C3aqSBqdZns0ZD3/AOTIf/ZR/XXG4VpFxfzq78RPY49CE44Nc+59+BvyBKvJYkHnxBkyW2DDNSjHFge3emAIyo8P2PbU20h8scmzwCxP7D0xH078E6o7aNo1pfNAAPBjer9zSevHb9NS+e1dRkBN9oZT+/lk9tG2CtdhBWP3gL/Hj6Vfe9MVF2K/LseO/Gho3angl6ABsxTAH6EGMD6/01DuJOkAM9XVCKUmq44C3+g1nJmUI32GS/t/t/X9NSJMw4s/SuPf+/00CDKOR5nY0fI3Pfqrgx+l/TViOUEXnJ/9kw9+/T/41k2Zwj7nfiiT55xTOp4tQ+I49Rcci882CvrYI7Gtt9pKoJ8xCcgSKeZixpWLSvIhc1z8qgBQAANSnBuC5q7+VwbPPBI7V9K1Gm5VDQluv5g34WePz/T050HJ+w6iq7IYodxisLk9I6wAEiksklmbFioL2cFYn3WmodSeHlQ00iRhokZ08tizEr5cpyZo1rmILQBsEmx21d/iUawskfPtXf8AAc/+dQ7nxKFQUaeEAqVIZ+olhXNn3J799FbdiPqkGnTvXYE81xQsd+3p+x1j/Gtyk26jCOrIGhjcg5LQlLOLHHZ8SeebBqjTbf4QSVUfzAFeMFrjDszN1Eks2Buz80bNZJyOrifCUS0RLMwvlW8oqRzx0xqRz6qbHpR500ug4nGDd+wS+JV/4Wa6HTa2QPtAQ0YFkWS6qK7nsO+g/wAM7hQZoweoOHAruhVVy570V5rta9r1M3w8WkLyTFr9cOuzx8zEgCuOlf01LtfDvKYm2YHhcq6V6SQMVHcgE9/lX66m/A6cVjcb7LQf8fyr/bS1We7+9/f4rpaNCcA+umYaWlqiOdjnXJ0tLRMP6aZtLS0rMdxqDwRY9jpm2qHkot13xF+ulpafwOvBzAooGhqNRRNf3zpaWkYSJZCe5Pp6/Qa6QWeee39U0tLSeQ+Dl5WANE/rroyEdiRYPrpaWmAhzITdk9vf8ddhuP79jpaWiB9HQ7aaP/X/AE02loCI6Ucab1P5aWlosIm9dL0/M6WlpkFCl7a7OlpaHkIgdQzMbb/6P66WloT6CvyO144HHJ7fjrsStXc/rp9LWh0Hycn11HMO34/6jS0tLMmvyH9R/fvqvOOB/wBLf6aWlqch49kB9fx0tLS0xc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9702" name="Picture 6" descr="https://encrypted-tbn0.gstatic.com/images?q=tbn:ANd9GcR2_iOLgDGTPAPi6b-0SvEtmDizKXEIdYn1kmPeBylPZVXmvF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61048"/>
            <a:ext cx="1714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://3.bp.blogspot.com/_33Wa0s3xniE/TRJv828bzFI/AAAAAAAAAgs/GoJU2IaJiBE/s1600/Mariposa+Glitter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36712"/>
            <a:ext cx="1937320" cy="199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5541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55</a:t>
            </a:fld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95847689"/>
              </p:ext>
            </p:extLst>
          </p:nvPr>
        </p:nvGraphicFramePr>
        <p:xfrm>
          <a:off x="251520" y="116632"/>
          <a:ext cx="8496944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22" name="Picture 2" descr="http://gifsanimados.de/img-gifsanimados.de/r/reloj/reloj-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61048"/>
            <a:ext cx="2313045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MSERMTExMWFRUTGSIaFxgYGB4bGxscIhocGCAbHR0bHSYgGBwjHxsYHy8gIygpLCwsHB4xNTAqNyYrLCkBCQoKDgwOGg8PGi8lHyQ1KywvLCwsLC0vLCw2LywqLCwsLCwsLCwsLywsKSwsLCwsLCwsLCwsLCwsKSwsLCwsLP/AABEIAMcAjwMBIgACEQEDEQH/xAAbAAADAAMBAQAAAAAAAAAAAAAEBQYAAwcCAf/EAD4QAAEDAgMGBAMHAgQHAQAAAAECAxEAIQQSMQUGIkFRYRNxgZEyobEHFELB0eHwI1IzYnLxFRYkU4KSosL/xAAaAQADAQEBAQAAAAAAAAAAAAACAwQFAQAG/8QALhEAAgIBAwMCBQMFAQAAAAAAAQIAEQMSITEEE0EiURRhcYHwI5HRM0KhseEV/9oADAMBAAIRAxEAPwBnsHHP/dmgpxzMhAzFSlXJUSRM6gRfvXMcTt/EP4p7K87xLVlHiqAjNAjiiIFdT3j241gm/EdIKjPhtj4lcR9kzqa4zsDZDuKeQ0yOImSrkgC8k8h+tZnS7hsh4lmUAaVm4Y/FodWhb73xBJHiKPMd+9H7L36xWCxqlpcWtBs42pZIUOYueE9CK0f8TSFrbcQCpUJJIBKVJWND5Aj1orbe5Kl4c41hUwT4iJuBmgKT18qpYqfS45glBpJX3nV8XvujE/dmmZUnEkEqm6RM5SBcHhuaA3fxmXEvrSVBOYhpGYkajW+mtuU1HfZehCMW2hRhaGlKHdRIEeiSau1ENurMR4ihB8uI/IisfLjGEnGvFSvCobaAb4bTWDhjJOVKyeIi6chknlf3FudaMU8+yGMU2oytCVHWCSlKiCPWO46HQLerHZkp6hBKSbwCBoNJtr50dt4xhEC/9MN/IZben1ol9KqPeKfEDZ9oy3gxreKwi3VoC5aUtJM5kwhR1EGyhpMW0rjOC2e9iXglpartlepsQLjXmQB61d7wOFvZaQTZUA8pSXCY8jS3dHCO4ZDWIJKW8XmQOgIumeyimfQVR094cbEe5AE46hmUST3e2ktrFtFS1A5wkgk6HhPPlNN8dtfEYl5UOlDaTwieUx6zQ+2XEnGyqw8VM2GlpPea2YpwNrcaTMJTA8wv9DVppiHrepOwK2t+Y22XhXA+8yt0OBsD4ucgGAbXvzEGgl4lSVgMlZIcVFzKYjW/I9a0/wDMHg4pyU5g8lE9RwpMiisAlS33AlNsxznsTp62pYDCy3sI2lG4g21HFKxZ4ic2S887d6db1pCAtTTkEt6akJzchyEg3pZi8GWH0KPEk6DQwIPrzHpQG8KyMUoxwPpSB5AivKtstcVPMLXV5uFKxylAKWv8OugA8p1+tF7u4hans4jKgGAokZuU8IJm8wBpND7QwYUylSElRQQV+UfSKO3UdQp4FQCmykyMuaDaCAAfKO88qoxkNGEG6kxiX3sY+p1wqMk5j/amdBPSabO7wuNNFrDLQ0CmFJRqRFypVyo96E2Thm3VFtThbRPCkaqv1pxjtisNNrX4QBAsSTP6TQZGUEKw+0BMRK6hEiFBYzJ1uLT9BrTFO1llkYeYAOYnqAbDzmflSbZqiEKJPCLfSmu1mghpt9uIITnjp19664FgGGrHTcWrxzmHxKcQgEQrhPIxYp9ZI9avf+Ol1KFpMhQkdpH7RU2y2h7BQqJhSx1BuRH851P7N226yY/DPwqBj9qTkx93etxGJk7LX4beWe18Zm8RQiEMpSZMDVXLUkzp2vTPb+0PFyN3SFRp0zBHvxW8ql2tq2WsosrKIEG1pAJiJv3NNMTikqCHQDAB7EFKkrjp+FVJOPSV2nSQVYj5ftPn2hbZBZbZECYMdAkWH0/9aAxG84faZbSSlKEABHJK02BB0M2Iql+5NOgEpQeYzAG/nF6Ed2MjQMov0SAR5dKBMmNQARxcc2BtVg7SX3pazoYegZlEz5ax3Fq8uFK3Sp1QSCbzzAPXlKp9BVDhNhLKfDcaDjY4k8YH71rwOyUJW94qAYWC2TcRdRtzIJpy5lUV7RD9OzMCPP8AuS4whdxapEJQRNuQFh/OVVmykAMrVISpfEDpc6ewg1rweyhmcWZ4ySfaB360BhMA4rKCrKFJ4lq08kgcu9dLDJ54qIzKcYHzuUO1sGFOMAKEJSUqSdTwJBI6XOtL9t7F8RnhHGi6Dzty9vyo13ZmIstJQo5bC9xJM6wbRwzeKnUbcfQSFEWsJ9STB+VLRSaIPEfjdNFGMt23MwNhZInzFvzpvgdiJS/mbS6FFMFDKspVzmeWl+tTG7m1iHDJEFWYkd7n11NVuH2u8294hCUoEgKsSPO41708hle1/P5nHyAYCwFkXUCGwWAslLaRlMjW3aCev0pNvliYShAN13Omg/eKrXsMSVSIuSewFQuK/qu+IYjkO3L9fWgxC2s+I3LsuleTAVt5UNpGhUCfqaY7LxaHc7ShKDYH9PIx70u2uTYDkmI5X5+kV92fgvDOYGSNIEz61U3qWS3TVU34VtllzI4XQEmJkGO8ACBVMvd1QGdt0wsSgkZgf0pZjlyErCUQ5qSmSCOXcV8Y2m6hIQlZyp0AiB5W0pHqYWJ3tkcGLXsK8tUZVKKTxR/cJCQRpA1mrdzZATg1NpHElFpBnMLxHXWkmB3iLebxOJJvIEEWiYGtUWH2klxvM2onNzBt39anzs4IsbCV4sQIO+52nrCshtttNrAAnuLWMaUWGgRykSSCL/Llypcp7KCpRAA1PKpPa32kwVJZTmv8atJ6gc6SmN8p2leTImFRqP8AMrXNtYNhwJxDwSD0BJAjoBrQeI3hw2IU54SkAJVCFJESOWZMAzFsw/WubPOId43ErSpRuvUEnrWrE7NcYhxJzJ5LTp61YvRoOTvMvJ1OR21DgTqOHKVFSTIn4ud46UhGzgt1ttaiU3FpmQD+1NNluh3DoeSbqHFbpY+ZH0oLZy/+oTaTKr+YpKArqqUenMFJlLu8xlSltAMIWEiTJyq0km9iT6CvKMHDzluH4gCOovE6XmtWIfLHHEpIAXGogyD6XtR2KcBcCho4mU30Jk/nSbN3FhO3n0+DB2MIhR4QoqOiAm/kIrxtLd54oyqb4THAFBSzc6IFyB1rahS4/ppMGQoI+K1hKuQmZHaiNoBTWFUnhU6V5km9hYFIIMwOLtTsTEMpHynszWGHia9rYoeC4EW4FTHlE+gn5VBpsK6GGM3CBEzqOn5Umxe77BUQUXJ5EgfWiTIqWJU+IncGS8J6X719Soc/X0r3tlkNPqCEw2hAnnxRoTPrTzB7DZLSSsKzKSDIJ+I3imtkAAPvJwCSQIqwiQtKm+8j9aB0kEQedfcVikNYkJZzFKbLKiDc6jtFGbTTJCx8KhHr/t9KJTTfIwA1/aAgTXzCZ2iS2rKTqDdPqKMZwmZOtq0uoufT6UVhtp4ML+cm94NsvuKyOLEdE2HqP1pZhFAKBKcwB0qixGx0qVmJ86HZwSUrSmB1NPWgKEjdXLW0+LwLi5myBfp3A7WprgcMWyplSYlMlJ0ykZgR3vyohpYAI5EXrbszY7+KeJRJOUgFRsBYXPIQIFJdtjfEeF7bao92NhfAQlsCMic0f6oPqO/elmznT97IiElStPL6VT7P2a94QZeRD7I4DHxNi4AP4hSzdvZYex6gr/DbkrV2PLzNxUgYU5MLG9b+0pcDu4rEtmVZEr4U2kk9Y5J70qODU02y2qFKRNweXL0q6wakqbccQIsQ3yIAGSANNYvUltPZywSsnhAsQCdFQRA59J1PnUeNiY1WbLkBbxFGGx5US2g3aUSog6k5oHy+VbHdoBZAdCRa4Jk+cAWvzrEYFps5mhdcZydTFpjkdTFGNo8XhQoAqtIvOiiOx5+lXYwGYCNIAQ35jlLU8vMk3FalYfLmFlHuZ7Tel+N3vw7cZeO+hOo7gcXypJit6XnV5mlNoSPwt/FB65hc+1SjC7eJ49Ui+bgO9H+PiE2vkERrwdqYbybQGGwwbQZXGUDoI1pGQ7isU5lSpRWoJAGtuE/Q1s3owbqMY4HfxDh6FOlvLnVnbBZVPjeTDLzXmT+GwigvMed+81Q4JrxG1Nm1uHt0P5UE01KdNImiWXClSVXAGv8Ap/l6blNip5VC7TThlkHnbl3rG8OTJNhR+Nw0LK+Sx87T8or7gkCCJ5nXnSzkFWJwmjUVO4Y9wK2bMwaVZ2zYqgoV0Im3zps61mFr2jp6nypU6gtqCv7CDb+c7+9EH1gidBBNmGnZuVK1HiCRbKcsqsAOdpv3vQ+y0vtJWUPKTFoBgdeWomqXE4UqZdy6pUDHt09aXJs4UmCkq001TNK1WDAxgPlIMf7G2qsraKjmyxxdAdQe1MMDg0tIcJOTx8QpZOhDU+GI6Xk+tJ9kvBp1NuCcp8lW9gb1t3qxLiXENBUltITJEwZKvKpKLNQh50GJ78cy02NtFtx1WSPDYQEpGsyZ5dwKGx2ElSm/EhJCUlJMWUc6iO4IFJN0tvPIUEPBJCxCHbJIPJKgAAQZAB/3qqLn3llw+GlLqQUKCuuv0gjzoN8T8bRGPMLBka9u+VJBQoHMmdb/ABZIPPmm9JsLs51K1KcyZTzdcypJkXBTerR0JkKyKTdIVlFxkSA53gEg0ubW0laPFQpZjMrMkEBRCiRpB5KE9avRiu4FyzPkCoXP1gW6m6KcMjMtI8RV1EgHKLwkdO/rQu+OyWUtqdGVtxN05BAVyykc5q2CRlIPxKJPzN5/KuZb67RK8SWQqUs2jlmIkn0mPepMDNly3cY6KE01F27m1F4V5LoBkq4gOipkDpXVXsPh8YyEuJztrEpUICknqk6g9q5C03P6U42ft13DaXQdUE38weRqrPi1sGXmRNjvibdt7BXglkEFxqYQ6LA88quhoZnFAgqiDoRXWdzsYjFYYZhnSvNmSoSNYgg6x1pDtvdXBpdyoaW2IzKIPDqRASZ6cqQcovS3M8jMxrzITB/1EFs3KND2vH5j0ojZW7WIdSFQEIVopR9NBTzFbEabbLjCCkouTMynn+sURu/iiZbnW6emunvfyrhzem0/zK+34aRO3Gi0/wCEFkhKAVWjiJJ9oihw3mypJgKITJ5XAo/b7alYt8x8K8vskfofevOEw0uI5hKZ/ISfM1WGAQfSKVRdCVOyiczoJBQpEnznL9D8hS17BhL6p5Qnvpf9Kf4BCGsOXV3C5P8A4pkAeRVfuIqZwucrWpyDmOaRym/sKjDWDBRf1y3iFbTcIbKkm6PmPzp0rBB1zMSDmg5uwSDyofB7KLogLbCYuSoEdeXOimXiy0gI+JXCCbjKJ/ShVq45neuK5AAh4gu10Dx0NgQAUwRaFG4//IqwwjYDmLE8hI/8Vj+elQ7+MWlwqd4xIVmiIgyJ5DSuj7NShwuKmQ7EEcwQY+ppWfark7oFRAPwyWcwsTGchR68QBAlUc0kSDN6nt5pMlBhSiCieIpTcZTfkkAQQdR51RubTSgqhK4TqTBEiQTMyRa06TS3a210FnOqF2BKchWnWItrFjNrk1bgemX7flSnIToN+ZV4hCMskgxpA71wsv51rc/7qiq/ckx6Cu0Lx0OBKhw2ueXbz0rkO18B4GJeb5JXCf8ASbg+xHtS+h2JBjsykVc94LDlRkCQP5aj39ng6ny/evGy3BAAPOj4Bmm5MhDwFFi5cfZSnLhUiOaiT/5Gkn2nvuDFNhLhSFomBMTmI94p59neIhlSYBCFEK7SQb+czSb7RX8uMaUIs2Ck+SlcqQn9UmpEq+upINbSxCU8JKxzEzp2P5UVu9tBSpKRC2ieHqOntIqswWzmMayg/C4bcPJXPS0aH1qa2hgXMFiEqUkXsVCwUOvYgxTO4uS1AoynS+MizYiRWLLi3DpmWo9wJNj5CBTnYuFzJKwLKMDyH6n6DrQO2tnZHUuJEId76H97+oprs5cpUkWyqHsb/koeldyt6BpjsQp6MZ40ThYkcKgCDyGaY+lC7R2G3kEEkATbmYk/oOlfFv5ULHMi/chQInpoaZqc1RqOKLTcmfaKQpKybrBpIUcRJuy3lxCFTwuHKqZiIt6zF+9FOv2SmfgzRPXz660uwuYIyGLCB2gxbvQr5lKUg8QOaO15P0pt6m3juwu1ealPh0DKtTolN7SQDaE5eLim5NtE1V7GdSxhys3KG0iJm8kC/TQVKbtpbcDCVpRnzkrImcoTCQozeSZtVhtbZkJsnOAoqy9kpAA7iYPvSswshIjJRpJGY9o5VtuDKon4hcK7jqK8K2kHWPA0JIggSDlnkTQ29J8NtDiW0oKlm6QU5kwmFQSYGbMPSkmyn1OOR/UUYJgKgC4vY6cvUVdjw6jtH5fWN/8AE6e01JmSVToRaPy6VC/aFs+HUPCIWMio5KGk+kj0FXrJKSozr/by9xFJd6WG14V8FQ4UFSZiZSJHzA+dZWHJpyAy7ILBnNsI6lMk6kW7fvT1lQUAetTDLmYSD+3an+z3OECQelamdfMlTcSz+za7mJbkwcq4vf8AB+Q96A+0tQ+9NJBCiloAwQcpzKsRqLGb1JY7abzKwWnFNhYKVFJgxYxPftXjBvAT/m11PqTzPeljH/fELj/V3lLutj0sPZjIQv4osQdAdbdKot88Eh5oK4iEqFzPPhjub1FsgxBq12JiBiMIttajKRCgDCuxHMyPzqLL6XGT2j3XkSCbxHj4fw5/qMmPODwn8vWt+xMbmWoZgmU/NJ/IFVasAzxvr0ISFKEwIlIJ766VrZV4WJzGMrkzaYkcRHrB9asYDcRWJt1JhWOQDmIvIIInnpNVmzMJOdxRCUNt3zaEwLf/ACfcUgfw+ZSZy3IkciBf5jnTbbmNKm22UkcXE55TYeX6VGxsAQ8+MvkCj6xRgMGVIKspm5JPIkz/AAUfs7dXhQVgqcUAY8+XkK84aUkQrRQJ1uJuQdDaq1W08OVBU2UgqSb3OkR1kH2r3cbeoHW2NKgSLbZbRiC2lSUqTPEqyQoa3EEeZPLSum7J2gXGwogKCgATqCTqBOokD3Fck2ikJxWblNzry1jsa6Pu3iIw74BkpCVC0D4BcDpIJrudbUMOYGbCMagiTX2obKDfhupnw3JBE6KFwBOgN7dajt3l+E7nKkohJuvNlMwIIRfv6CujfaakKwrSQBCnjfyBJ9dakd3cMsvJCHPBzJ4lAAkQNOIxeq+my+gF954P+nqY7CXSMQlBhSXL6rJgeyfzpVvPCMHiJIKVI+Ln0566minH8618UGOQj0g0h3yUn/hz5HOBr/mGnas1Ftx9RNN0pCZzltXEb6jSP50mnezXDl1/b+WpC22o+UggdYESfSbd6a7PHEDB7AfnW3mFrIsRMcYXYacW4WiYVkUpCh/cCmPS9I14Nbay06nKvz1g6jqD1qt3PaCsQ6SAIbAvykyI/wDWmu3d2PvaJHC42TkJ6dDbQmoB1PbfQx22+0Y2KwT5kqzITCjJHOm+7GLCMSMxEOcIM6E3B97T3NTLZUgrQ4CFoN0kwZ5+djRGIxWWFpklBCh6GR8xR5Eux7zwFiZiVBKcYALyER/l8S/zAvQKlwlAKs6knN5nnE8otVs1sPPicbIlLsBJtEKuT6EA+1Se8mzHMKpIVCkumQ4IjKmwHYidJ713HlVm0j82iioUWY12YoqTEiEGU/6eEx9R6UwfEOlUZkwI58hSndF9Kw4hYhaVBcdUkBMjsCPnVG7hykJAIBjmIPr1qTN6XoyzEAwDD6QdOJztASkHsL+RpXhlnK0m5km/S6qYtN8K4TB1JiOeg9ZoLCBWQLgD+ooDvaPyryeYeRTa3NeNYtMac6rPs92hAKFfCQEEnrqmfOSKSYlpWRKSABEg9+9DbDxvgrcBVAUn2I0NEDqWpzqsWvGQPrLvfbB58KTH+ErOfIggx5Gud4rEBpsOJvlMFNpMyLSQO9dR24vMw4o2zYdasvTgB+VQqcIhWESVwlYVdaUlRiLW5g6eZp/SNvR8GvaY+q8ZQjmOlIKyTwyDqQZjtNQ2923fHV93bgtpIKlD8ShyHYfMiqTeHbRbYWtMBSpSmJ1NvSNfSueYZYSLeVuld6fFuXI44mtnbhLhrOz+ESnU6zpW4YkyENpJWTCUgSSdIihPvh0IJzaC5JPb1iugbs7vpw7XiLH/AFC9TzSCfhBvB6mizv2xbb+widN7CHbvbN+7sAPJBWVSvKYM8hPOBGlNnlh8TnCSBA1n9TXpbCrHw0pJiM5vPrYVjylLWEgIzC8J0PXnNYrEsdRnRV7Tle9TZVjnTI4Uo05wmPc1pxayExFo196c7/YXwsaVJGXOkGALSLEW52B9aTXki54SZj19+VbKerGpgY29Rla/iTlQc5KihB4epSJ/K1MHscHGEoeQkoTqFpBknp0PL1FDbuILmHbgAKTKDPITInvBmt2PwWQ5Qc6lC4BBIIvPlArNbZq9pYCrgapBPJOExPCCfDIUD/c2bx7SPMVTYjeNoqCFPJHncwRYkVq3x2VLf3hCSlTY4kn+w6+g196gzh4J0uOnOtFMa9QoY8iSMzYGIWdEdVCAUgEC5Vm1HK1APbQCktJTA4jPXVQ+s0p3Yx8ZmlcUCUz07dYNZh8NlcbWZgqMeck+nKldnSSD4jtevSZRtMOrGQeYHbWaAxWFKSkRBuDfrRy3QAkpUcxEEdBHWtKjIkjQ3Opv1pKkiVig286PjFBzCFc3XhlC3UoE/nUBtFTSsIGPicB0TdUAydCO1P8AB40jBpGY2zI8pWR7ACPWp3EYdKRnTlJ1vzm1soJm8+9VdKCWNck7T5/NjCEoTJ/enaRccDc8LZk91Ea+gt6mkgNenDczckkn3ql2Ru7DfirHEocKeaQRa3UiPLSrGdcK7y03ke5v3LZaQrO4P6wVwn8KUkCCO886r28YscSVgka5R9Op86kE7C8Pw5JyZoMGcvcz3m9H4ltbRT4LiilwwAbEdiBYzeDbSsrNTtqBj8e2xlOy64qVHibPw51Wn8Qt36xWh/wCA4lQCpugKIMzFutJcE6WyptS1khPBBgSonW3CAfej8Q4kFDZU2tQTdadUmf/AKipilGMC+qpm8eyUYtCESUrROVRvB79QbAioRlCkLyLBC0KKVCbT17iII9K6u9iEkJ8MpKgAOUzpNvSpDffZIQW3zAJHhLAvcAqSqfIEegqnpsv9h+0lzgUGAnvdNZl1ubx4iSeRmD8svommjmIW2FeIlJJ4gq062APLrUnsLaARjGj+FUon/ULekwKocW5nSqTABtmV9QLn9+dBmSn+sbhJK7wzGbSQRkEEFMHmIIvY+dcs2rgVMvLbVOVNwTzSRY/znVuMek8SoVKYEEiP10HvSvejYLisKnFGCUn4eeSfxWtBuPWqOlbtNR4M51QUqCPEQ7NIS6hUReLa3Ec+8VYY7BJS00kqtmJSoD4TYXnW1Rmzbutj/On6iqhxxWmYqAI99B71R1AphI1UsdjPjmKU0tINwdFRbTQ9694naK1gCIE3EC/ejVYYFoKyyCri4evSKTYklpzIU9Cm/UxUigN9ZerkirjfD7ROQCbAEGOoM68786Yo8JTKgWvEMpNkFSojUQL3keVIChQ5mfiNhe4BFEYQFYy+GtwiwShwtqI+K6heBFaPSMosk1Juux6SuT9/t/yJN2tlh58yMwb4ssfFew966TjG3EpyhtKiSCVHmdY/auVbM2qvDveIm94UnSROnYixFdJ2VtBh9JUlR/uAAOYH+0ibcr1J1qEmzxOK3ieNobMcUkrcBGc/huAJ07xeK3LwLSBCVqVmsCNRFwqw1FPcMtBSnMlwjLeRoYmveGzqhbaEeGnQH4iOtZhYgQtdSB2tjHGl+GqL5QVAfF/Jr3gMOl5whPCAYSkCVqP6d6rNtYZt1oqWeNRhKQNFToPOkOE3feYVnWfDQbkg/CY0trJpocFfaULksc0Y+2Vu4tKJKwjqNTr15dKF2/sxTmEeQuFcJIV0KRnB7RHtTDD4VsFIS8q/EReJ9ra0VtZ1H3N8JSTlZcAkQT/AEzp1pasdYIPmTZMjC73+1ThuGEnWIMzzHQjyImqvZu0GlFBfkkm5Hwn8761L4dUX4TPU8qLZxibFQgT0+flW1mQPEjIRtLrADDrdOTLEGACBJkEcqY/emi2tKkhXiA5jeDJNh2iagAUhYMTzsJ9fpTDCPlBCMxyOCBf4VQbi8x1EDWs98J5uN2O0lnsGrDYstLBBbWNf7dQfYiqfMskFMqvMAaJGp8hpNK97FqdcbUf8QJAM3JEmJjnanm5jrinSCsoCU8xcgnQetVZWvGHMFAVsGNcHjcqQwQIKpBMiIOa/eKH3j3bW6E+GoKUjiSeo1jTzolSCF58hWCMpi4JED0NqpMLh1OIRFgJJIGnl2H5VGH0EERjUN5yxGNhWZQUFIOVXTX+GmeHxRYeDwOUAFJMdRY3MDmKO3s2QUKU5kASoyUjSQYmR70n8H7w34aUlZBjKDcxfn2g1o4CrEHxC6hVy9OysfFwpX2UbQJ+BGv/AHBXsfZjtJJlCEJMXh2J84rKytAoDMrvtKjd3czHjOHnQ2iLAKzkkjW+kdKaDYGLGUICUKTP9QLMKEf2EkD2r7WVI3R43O86MzTc7uo6SlfiKLlibjKD2BFbV7CfWYcUVI6ZgLz5VlZS/gMR94Q6l68T6nYbyFZkwqdc0SP5evoYf4xAM6EnQdANOtZWV7/z8PznviWPNRIrdROcE4VolUzOWPprWpO6OHyqC2EJJEaAx5Rb/c1lZRfBoByf3gnqG9hBMJuky0FFSAQAQkG8UtwmAZSsEBCR1KJOs+lfayiPSrV2f3nD1LgbVMfx+HYVnSQ4fxBSDAP+XpQX/NODzKW86tlUiPDbJMDTSwvNZWUv4VPnOfF5Np6a+0nAMAJQ6tSRe7SgTJvpbv71tV9suEhYC1AL1/pnyPvWVlH8Di+cPvseZ42j9pGzXG0p8dzNPEfBVBkXsT5VLHb2HU7lwrqlZ0zC2yAFA8r9MxrKyrek6PH3Qu9TjdQ4Q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data:image/jpeg;base64,/9j/4AAQSkZJRgABAQAAAQABAAD/2wCEAAkGBhMSERMTExMWFRUTGSIaFxgYGB4bGxscIhocGCAbHR0bHSYgGBwjHxsYHy8gIygpLCwsHB4xNTAqNyYrLCkBCQoKDgwOGg8PGi8lHyQ1KywvLCwsLC0vLCw2LywqLCwsLCwsLCwsLywsKSwsLCwsLCwsLCwsLCwsKSwsLCwsLP/AABEIAMcAjwMBIgACEQEDEQH/xAAbAAADAAMBAQAAAAAAAAAAAAAEBQYAAwcCAf/EAD4QAAEDAgMGBAMHAgQHAQAAAAECAxEAIQQSMQUGIkFRYRNxgZEyobEHFELB0eHwI1IzYnLxFRYkU4KSosL/xAAaAQADAQEBAQAAAAAAAAAAAAACAwQFAQAG/8QALhEAAgIBAwMCBQMFAQAAAAAAAQIAEQMSITEEE0EiURRhcYHwI5HRM0KhseEV/9oADAMBAAIRAxEAPwBnsHHP/dmgpxzMhAzFSlXJUSRM6gRfvXMcTt/EP4p7K87xLVlHiqAjNAjiiIFdT3j241gm/EdIKjPhtj4lcR9kzqa4zsDZDuKeQ0yOImSrkgC8k8h+tZnS7hsh4lmUAaVm4Y/FodWhb73xBJHiKPMd+9H7L36xWCxqlpcWtBs42pZIUOYueE9CK0f8TSFrbcQCpUJJIBKVJWND5Aj1orbe5Kl4c41hUwT4iJuBmgKT18qpYqfS45glBpJX3nV8XvujE/dmmZUnEkEqm6RM5SBcHhuaA3fxmXEvrSVBOYhpGYkajW+mtuU1HfZehCMW2hRhaGlKHdRIEeiSau1ENurMR4ihB8uI/IisfLjGEnGvFSvCobaAb4bTWDhjJOVKyeIi6chknlf3FudaMU8+yGMU2oytCVHWCSlKiCPWO46HQLerHZkp6hBKSbwCBoNJtr50dt4xhEC/9MN/IZben1ol9KqPeKfEDZ9oy3gxreKwi3VoC5aUtJM5kwhR1EGyhpMW0rjOC2e9iXglpartlepsQLjXmQB61d7wOFvZaQTZUA8pSXCY8jS3dHCO4ZDWIJKW8XmQOgIumeyimfQVR094cbEe5AE46hmUST3e2ktrFtFS1A5wkgk6HhPPlNN8dtfEYl5UOlDaTwieUx6zQ+2XEnGyqw8VM2GlpPea2YpwNrcaTMJTA8wv9DVppiHrepOwK2t+Y22XhXA+8yt0OBsD4ucgGAbXvzEGgl4lSVgMlZIcVFzKYjW/I9a0/wDMHg4pyU5g8lE9RwpMiisAlS33AlNsxznsTp62pYDCy3sI2lG4g21HFKxZ4ic2S887d6db1pCAtTTkEt6akJzchyEg3pZi8GWH0KPEk6DQwIPrzHpQG8KyMUoxwPpSB5AivKtstcVPMLXV5uFKxylAKWv8OugA8p1+tF7u4hans4jKgGAokZuU8IJm8wBpND7QwYUylSElRQQV+UfSKO3UdQp4FQCmykyMuaDaCAAfKO88qoxkNGEG6kxiX3sY+p1wqMk5j/amdBPSabO7wuNNFrDLQ0CmFJRqRFypVyo96E2Thm3VFtThbRPCkaqv1pxjtisNNrX4QBAsSTP6TQZGUEKw+0BMRK6hEiFBYzJ1uLT9BrTFO1llkYeYAOYnqAbDzmflSbZqiEKJPCLfSmu1mghpt9uIITnjp19664FgGGrHTcWrxzmHxKcQgEQrhPIxYp9ZI9avf+Ol1KFpMhQkdpH7RU2y2h7BQqJhSx1BuRH851P7N226yY/DPwqBj9qTkx93etxGJk7LX4beWe18Zm8RQiEMpSZMDVXLUkzp2vTPb+0PFyN3SFRp0zBHvxW8ql2tq2WsosrKIEG1pAJiJv3NNMTikqCHQDAB7EFKkrjp+FVJOPSV2nSQVYj5ftPn2hbZBZbZECYMdAkWH0/9aAxG84faZbSSlKEABHJK02BB0M2Iql+5NOgEpQeYzAG/nF6Ed2MjQMov0SAR5dKBMmNQARxcc2BtVg7SX3pazoYegZlEz5ax3Fq8uFK3Sp1QSCbzzAPXlKp9BVDhNhLKfDcaDjY4k8YH71rwOyUJW94qAYWC2TcRdRtzIJpy5lUV7RD9OzMCPP8AuS4whdxapEJQRNuQFh/OVVmykAMrVISpfEDpc6ewg1rweyhmcWZ4ySfaB360BhMA4rKCrKFJ4lq08kgcu9dLDJ54qIzKcYHzuUO1sGFOMAKEJSUqSdTwJBI6XOtL9t7F8RnhHGi6Dzty9vyo13ZmIstJQo5bC9xJM6wbRwzeKnUbcfQSFEWsJ9STB+VLRSaIPEfjdNFGMt23MwNhZInzFvzpvgdiJS/mbS6FFMFDKspVzmeWl+tTG7m1iHDJEFWYkd7n11NVuH2u8294hCUoEgKsSPO41708hle1/P5nHyAYCwFkXUCGwWAslLaRlMjW3aCev0pNvliYShAN13Omg/eKrXsMSVSIuSewFQuK/qu+IYjkO3L9fWgxC2s+I3LsuleTAVt5UNpGhUCfqaY7LxaHc7ShKDYH9PIx70u2uTYDkmI5X5+kV92fgvDOYGSNIEz61U3qWS3TVU34VtllzI4XQEmJkGO8ACBVMvd1QGdt0wsSgkZgf0pZjlyErCUQ5qSmSCOXcV8Y2m6hIQlZyp0AiB5W0pHqYWJ3tkcGLXsK8tUZVKKTxR/cJCQRpA1mrdzZATg1NpHElFpBnMLxHXWkmB3iLebxOJJvIEEWiYGtUWH2klxvM2onNzBt39anzs4IsbCV4sQIO+52nrCshtttNrAAnuLWMaUWGgRykSSCL/Llypcp7KCpRAA1PKpPa32kwVJZTmv8atJ6gc6SmN8p2leTImFRqP8AMrXNtYNhwJxDwSD0BJAjoBrQeI3hw2IU54SkAJVCFJESOWZMAzFsw/WubPOId43ErSpRuvUEnrWrE7NcYhxJzJ5LTp61YvRoOTvMvJ1OR21DgTqOHKVFSTIn4ud46UhGzgt1ttaiU3FpmQD+1NNluh3DoeSbqHFbpY+ZH0oLZy/+oTaTKr+YpKArqqUenMFJlLu8xlSltAMIWEiTJyq0km9iT6CvKMHDzluH4gCOovE6XmtWIfLHHEpIAXGogyD6XtR2KcBcCho4mU30Jk/nSbN3FhO3n0+DB2MIhR4QoqOiAm/kIrxtLd54oyqb4THAFBSzc6IFyB1rahS4/ppMGQoI+K1hKuQmZHaiNoBTWFUnhU6V5km9hYFIIMwOLtTsTEMpHynszWGHia9rYoeC4EW4FTHlE+gn5VBpsK6GGM3CBEzqOn5Umxe77BUQUXJ5EgfWiTIqWJU+IncGS8J6X719Soc/X0r3tlkNPqCEw2hAnnxRoTPrTzB7DZLSSsKzKSDIJ+I3imtkAAPvJwCSQIqwiQtKm+8j9aB0kEQedfcVikNYkJZzFKbLKiDc6jtFGbTTJCx8KhHr/t9KJTTfIwA1/aAgTXzCZ2iS2rKTqDdPqKMZwmZOtq0uoufT6UVhtp4ML+cm94NsvuKyOLEdE2HqP1pZhFAKBKcwB0qixGx0qVmJ86HZwSUrSmB1NPWgKEjdXLW0+LwLi5myBfp3A7WprgcMWyplSYlMlJ0ykZgR3vyohpYAI5EXrbszY7+KeJRJOUgFRsBYXPIQIFJdtjfEeF7bao92NhfAQlsCMic0f6oPqO/elmznT97IiElStPL6VT7P2a94QZeRD7I4DHxNi4AP4hSzdvZYex6gr/DbkrV2PLzNxUgYU5MLG9b+0pcDu4rEtmVZEr4U2kk9Y5J70qODU02y2qFKRNweXL0q6wakqbccQIsQ3yIAGSANNYvUltPZywSsnhAsQCdFQRA59J1PnUeNiY1WbLkBbxFGGx5US2g3aUSog6k5oHy+VbHdoBZAdCRa4Jk+cAWvzrEYFps5mhdcZydTFpjkdTFGNo8XhQoAqtIvOiiOx5+lXYwGYCNIAQ35jlLU8vMk3FalYfLmFlHuZ7Tel+N3vw7cZeO+hOo7gcXypJit6XnV5mlNoSPwt/FB65hc+1SjC7eJ49Ui+bgO9H+PiE2vkERrwdqYbybQGGwwbQZXGUDoI1pGQ7isU5lSpRWoJAGtuE/Q1s3owbqMY4HfxDh6FOlvLnVnbBZVPjeTDLzXmT+GwigvMed+81Q4JrxG1Nm1uHt0P5UE01KdNImiWXClSVXAGv8Ap/l6blNip5VC7TThlkHnbl3rG8OTJNhR+Nw0LK+Sx87T8or7gkCCJ5nXnSzkFWJwmjUVO4Y9wK2bMwaVZ2zYqgoV0Im3zps61mFr2jp6nypU6gtqCv7CDb+c7+9EH1gidBBNmGnZuVK1HiCRbKcsqsAOdpv3vQ+y0vtJWUPKTFoBgdeWomqXE4UqZdy6pUDHt09aXJs4UmCkq001TNK1WDAxgPlIMf7G2qsraKjmyxxdAdQe1MMDg0tIcJOTx8QpZOhDU+GI6Xk+tJ9kvBp1NuCcp8lW9gb1t3qxLiXENBUltITJEwZKvKpKLNQh50GJ78cy02NtFtx1WSPDYQEpGsyZ5dwKGx2ElSm/EhJCUlJMWUc6iO4IFJN0tvPIUEPBJCxCHbJIPJKgAAQZAB/3qqLn3llw+GlLqQUKCuuv0gjzoN8T8bRGPMLBka9u+VJBQoHMmdb/ABZIPPmm9JsLs51K1KcyZTzdcypJkXBTerR0JkKyKTdIVlFxkSA53gEg0ubW0laPFQpZjMrMkEBRCiRpB5KE9avRiu4FyzPkCoXP1gW6m6KcMjMtI8RV1EgHKLwkdO/rQu+OyWUtqdGVtxN05BAVyykc5q2CRlIPxKJPzN5/KuZb67RK8SWQqUs2jlmIkn0mPepMDNly3cY6KE01F27m1F4V5LoBkq4gOipkDpXVXsPh8YyEuJztrEpUICknqk6g9q5C03P6U42ft13DaXQdUE38weRqrPi1sGXmRNjvibdt7BXglkEFxqYQ6LA88quhoZnFAgqiDoRXWdzsYjFYYZhnSvNmSoSNYgg6x1pDtvdXBpdyoaW2IzKIPDqRASZ6cqQcovS3M8jMxrzITB/1EFs3KND2vH5j0ojZW7WIdSFQEIVopR9NBTzFbEabbLjCCkouTMynn+sURu/iiZbnW6emunvfyrhzem0/zK+34aRO3Gi0/wCEFkhKAVWjiJJ9oihw3mypJgKITJ5XAo/b7alYt8x8K8vskfofevOEw0uI5hKZ/ISfM1WGAQfSKVRdCVOyiczoJBQpEnznL9D8hS17BhL6p5Qnvpf9Kf4BCGsOXV3C5P8A4pkAeRVfuIqZwucrWpyDmOaRym/sKjDWDBRf1y3iFbTcIbKkm6PmPzp0rBB1zMSDmg5uwSDyofB7KLogLbCYuSoEdeXOimXiy0gI+JXCCbjKJ/ShVq45neuK5AAh4gu10Dx0NgQAUwRaFG4//IqwwjYDmLE8hI/8Vj+elQ7+MWlwqd4xIVmiIgyJ5DSuj7NShwuKmQ7EEcwQY+ppWfark7oFRAPwyWcwsTGchR68QBAlUc0kSDN6nt5pMlBhSiCieIpTcZTfkkAQQdR51RubTSgqhK4TqTBEiQTMyRa06TS3a210FnOqF2BKchWnWItrFjNrk1bgemX7flSnIToN+ZV4hCMskgxpA71wsv51rc/7qiq/ckx6Cu0Lx0OBKhw2ueXbz0rkO18B4GJeb5JXCf8ASbg+xHtS+h2JBjsykVc94LDlRkCQP5aj39ng6ny/evGy3BAAPOj4Bmm5MhDwFFi5cfZSnLhUiOaiT/5Gkn2nvuDFNhLhSFomBMTmI94p59neIhlSYBCFEK7SQb+czSb7RX8uMaUIs2Ck+SlcqQn9UmpEq+upINbSxCU8JKxzEzp2P5UVu9tBSpKRC2ieHqOntIqswWzmMayg/C4bcPJXPS0aH1qa2hgXMFiEqUkXsVCwUOvYgxTO4uS1AoynS+MizYiRWLLi3DpmWo9wJNj5CBTnYuFzJKwLKMDyH6n6DrQO2tnZHUuJEId76H97+oprs5cpUkWyqHsb/koeldyt6BpjsQp6MZ40ThYkcKgCDyGaY+lC7R2G3kEEkATbmYk/oOlfFv5ULHMi/chQInpoaZqc1RqOKLTcmfaKQpKybrBpIUcRJuy3lxCFTwuHKqZiIt6zF+9FOv2SmfgzRPXz660uwuYIyGLCB2gxbvQr5lKUg8QOaO15P0pt6m3juwu1ealPh0DKtTolN7SQDaE5eLim5NtE1V7GdSxhys3KG0iJm8kC/TQVKbtpbcDCVpRnzkrImcoTCQozeSZtVhtbZkJsnOAoqy9kpAA7iYPvSswshIjJRpJGY9o5VtuDKon4hcK7jqK8K2kHWPA0JIggSDlnkTQ29J8NtDiW0oKlm6QU5kwmFQSYGbMPSkmyn1OOR/UUYJgKgC4vY6cvUVdjw6jtH5fWN/8AE6e01JmSVToRaPy6VC/aFs+HUPCIWMio5KGk+kj0FXrJKSozr/by9xFJd6WG14V8FQ4UFSZiZSJHzA+dZWHJpyAy7ILBnNsI6lMk6kW7fvT1lQUAetTDLmYSD+3an+z3OECQelamdfMlTcSz+za7mJbkwcq4vf8AB+Q96A+0tQ+9NJBCiloAwQcpzKsRqLGb1JY7abzKwWnFNhYKVFJgxYxPftXjBvAT/m11PqTzPeljH/fELj/V3lLutj0sPZjIQv4osQdAdbdKot88Eh5oK4iEqFzPPhjub1FsgxBq12JiBiMIttajKRCgDCuxHMyPzqLL6XGT2j3XkSCbxHj4fw5/qMmPODwn8vWt+xMbmWoZgmU/NJ/IFVasAzxvr0ISFKEwIlIJ766VrZV4WJzGMrkzaYkcRHrB9asYDcRWJt1JhWOQDmIvIIInnpNVmzMJOdxRCUNt3zaEwLf/ACfcUgfw+ZSZy3IkciBf5jnTbbmNKm22UkcXE55TYeX6VGxsAQ8+MvkCj6xRgMGVIKspm5JPIkz/AAUfs7dXhQVgqcUAY8+XkK84aUkQrRQJ1uJuQdDaq1W08OVBU2UgqSb3OkR1kH2r3cbeoHW2NKgSLbZbRiC2lSUqTPEqyQoa3EEeZPLSum7J2gXGwogKCgATqCTqBOokD3Fck2ikJxWblNzry1jsa6Pu3iIw74BkpCVC0D4BcDpIJrudbUMOYGbCMagiTX2obKDfhupnw3JBE6KFwBOgN7dajt3l+E7nKkohJuvNlMwIIRfv6CujfaakKwrSQBCnjfyBJ9dakd3cMsvJCHPBzJ4lAAkQNOIxeq+my+gF954P+nqY7CXSMQlBhSXL6rJgeyfzpVvPCMHiJIKVI+Ln0566minH8618UGOQj0g0h3yUn/hz5HOBr/mGnas1Ftx9RNN0pCZzltXEb6jSP50mnezXDl1/b+WpC22o+UggdYESfSbd6a7PHEDB7AfnW3mFrIsRMcYXYacW4WiYVkUpCh/cCmPS9I14Nbay06nKvz1g6jqD1qt3PaCsQ6SAIbAvykyI/wDWmu3d2PvaJHC42TkJ6dDbQmoB1PbfQx22+0Y2KwT5kqzITCjJHOm+7GLCMSMxEOcIM6E3B97T3NTLZUgrQ4CFoN0kwZ5+djRGIxWWFpklBCh6GR8xR5Eux7zwFiZiVBKcYALyER/l8S/zAvQKlwlAKs6knN5nnE8otVs1sPPicbIlLsBJtEKuT6EA+1Se8mzHMKpIVCkumQ4IjKmwHYidJ713HlVm0j82iioUWY12YoqTEiEGU/6eEx9R6UwfEOlUZkwI58hSndF9Kw4hYhaVBcdUkBMjsCPnVG7hykJAIBjmIPr1qTN6XoyzEAwDD6QdOJztASkHsL+RpXhlnK0m5km/S6qYtN8K4TB1JiOeg9ZoLCBWQLgD+ooDvaPyryeYeRTa3NeNYtMac6rPs92hAKFfCQEEnrqmfOSKSYlpWRKSABEg9+9DbDxvgrcBVAUn2I0NEDqWpzqsWvGQPrLvfbB58KTH+ErOfIggx5Gud4rEBpsOJvlMFNpMyLSQO9dR24vMw4o2zYdasvTgB+VQqcIhWESVwlYVdaUlRiLW5g6eZp/SNvR8GvaY+q8ZQjmOlIKyTwyDqQZjtNQ2923fHV93bgtpIKlD8ShyHYfMiqTeHbRbYWtMBSpSmJ1NvSNfSueYZYSLeVuld6fFuXI44mtnbhLhrOz+ESnU6zpW4YkyENpJWTCUgSSdIihPvh0IJzaC5JPb1iugbs7vpw7XiLH/AFC9TzSCfhBvB6mizv2xbb+widN7CHbvbN+7sAPJBWVSvKYM8hPOBGlNnlh8TnCSBA1n9TXpbCrHw0pJiM5vPrYVjylLWEgIzC8J0PXnNYrEsdRnRV7Tle9TZVjnTI4Uo05wmPc1pxayExFo196c7/YXwsaVJGXOkGALSLEW52B9aTXki54SZj19+VbKerGpgY29Rla/iTlQc5KihB4epSJ/K1MHscHGEoeQkoTqFpBknp0PL1FDbuILmHbgAKTKDPITInvBmt2PwWQ5Qc6lC4BBIIvPlArNbZq9pYCrgapBPJOExPCCfDIUD/c2bx7SPMVTYjeNoqCFPJHncwRYkVq3x2VLf3hCSlTY4kn+w6+g196gzh4J0uOnOtFMa9QoY8iSMzYGIWdEdVCAUgEC5Vm1HK1APbQCktJTA4jPXVQ+s0p3Yx8ZmlcUCUz07dYNZh8NlcbWZgqMeck+nKldnSSD4jtevSZRtMOrGQeYHbWaAxWFKSkRBuDfrRy3QAkpUcxEEdBHWtKjIkjQ3Opv1pKkiVig286PjFBzCFc3XhlC3UoE/nUBtFTSsIGPicB0TdUAydCO1P8AB40jBpGY2zI8pWR7ACPWp3EYdKRnTlJ1vzm1soJm8+9VdKCWNck7T5/NjCEoTJ/enaRccDc8LZk91Ea+gt6mkgNenDczckkn3ql2Ru7DfirHEocKeaQRa3UiPLSrGdcK7y03ke5v3LZaQrO4P6wVwn8KUkCCO886r28YscSVgka5R9Op86kE7C8Pw5JyZoMGcvcz3m9H4ltbRT4LiilwwAbEdiBYzeDbSsrNTtqBj8e2xlOy64qVHibPw51Wn8Qt36xWh/wCA4lQCpugKIMzFutJcE6WyptS1khPBBgSonW3CAfej8Q4kFDZU2tQTdadUmf/AKipilGMC+qpm8eyUYtCESUrROVRvB79QbAioRlCkLyLBC0KKVCbT17iII9K6u9iEkJ8MpKgAOUzpNvSpDffZIQW3zAJHhLAvcAqSqfIEegqnpsv9h+0lzgUGAnvdNZl1ubx4iSeRmD8svommjmIW2FeIlJJ4gq062APLrUnsLaARjGj+FUon/ULekwKocW5nSqTABtmV9QLn9+dBmSn+sbhJK7wzGbSQRkEEFMHmIIvY+dcs2rgVMvLbVOVNwTzSRY/znVuMek8SoVKYEEiP10HvSvejYLisKnFGCUn4eeSfxWtBuPWqOlbtNR4M51QUqCPEQ7NIS6hUReLa3Ec+8VYY7BJS00kqtmJSoD4TYXnW1Rmzbutj/On6iqhxxWmYqAI99B71R1AphI1UsdjPjmKU0tINwdFRbTQ9694naK1gCIE3EC/ejVYYFoKyyCri4evSKTYklpzIU9Cm/UxUigN9ZerkirjfD7ROQCbAEGOoM68786Yo8JTKgWvEMpNkFSojUQL3keVIChQ5mfiNhe4BFEYQFYy+GtwiwShwtqI+K6heBFaPSMosk1Juux6SuT9/t/yJN2tlh58yMwb4ssfFew966TjG3EpyhtKiSCVHmdY/auVbM2qvDveIm94UnSROnYixFdJ2VtBh9JUlR/uAAOYH+0ibcr1J1qEmzxOK3ieNobMcUkrcBGc/huAJ07xeK3LwLSBCVqVmsCNRFwqw1FPcMtBSnMlwjLeRoYmveGzqhbaEeGnQH4iOtZhYgQtdSB2tjHGl+GqL5QVAfF/Jr3gMOl5whPCAYSkCVqP6d6rNtYZt1oqWeNRhKQNFToPOkOE3feYVnWfDQbkg/CY0trJpocFfaULksc0Y+2Vu4tKJKwjqNTr15dKF2/sxTmEeQuFcJIV0KRnB7RHtTDD4VsFIS8q/EReJ9ra0VtZ1H3N8JSTlZcAkQT/AEzp1pasdYIPmTZMjC73+1ThuGEnWIMzzHQjyImqvZu0GlFBfkkm5Hwn8761L4dUX4TPU8qLZxibFQgT0+flW1mQPEjIRtLrADDrdOTLEGACBJkEcqY/emi2tKkhXiA5jeDJNh2iagAUhYMTzsJ9fpTDCPlBCMxyOCBf4VQbi8x1EDWs98J5uN2O0lnsGrDYstLBBbWNf7dQfYiqfMskFMqvMAaJGp8hpNK97FqdcbUf8QJAM3JEmJjnanm5jrinSCsoCU8xcgnQetVZWvGHMFAVsGNcHjcqQwQIKpBMiIOa/eKH3j3bW6E+GoKUjiSeo1jTzolSCF58hWCMpi4JED0NqpMLh1OIRFgJJIGnl2H5VGH0EERjUN5yxGNhWZQUFIOVXTX+GmeHxRYeDwOUAFJMdRY3MDmKO3s2QUKU5kASoyUjSQYmR70n8H7w34aUlZBjKDcxfn2g1o4CrEHxC6hVy9OysfFwpX2UbQJ+BGv/AHBXsfZjtJJlCEJMXh2J84rKytAoDMrvtKjd3czHjOHnQ2iLAKzkkjW+kdKaDYGLGUICUKTP9QLMKEf2EkD2r7WVI3R43O86MzTc7uo6SlfiKLlibjKD2BFbV7CfWYcUVI6ZgLz5VlZS/gMR94Q6l68T6nYbyFZkwqdc0SP5evoYf4xAM6EnQdANOtZWV7/z8PznviWPNRIrdROcE4VolUzOWPprWpO6OHyqC2EJJEaAx5Rb/c1lZRfBoByf3gnqG9hBMJuky0FFSAQAQkG8UtwmAZSsEBCR1KJOs+lfayiPSrV2f3nD1LgbVMfx+HYVnSQ4fxBSDAP+XpQX/NODzKW86tlUiPDbJMDTSwvNZWUv4VPnOfF5Np6a+0nAMAJQ6tSRe7SgTJvpbv71tV9suEhYC1AL1/pnyPvWVlH8Di+cPvseZ42j9pGzXG0p8dzNPEfBVBkXsT5VLHb2HU7lwrqlZ0zC2yAFA8r9MxrKyrek6PH3Qu9TjdQ4Q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5734"/>
            <a:ext cx="1761687" cy="245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247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49020"/>
              </p:ext>
            </p:extLst>
          </p:nvPr>
        </p:nvGraphicFramePr>
        <p:xfrm>
          <a:off x="251523" y="332652"/>
          <a:ext cx="8424934" cy="61926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0989"/>
                <a:gridCol w="610989"/>
                <a:gridCol w="639899"/>
                <a:gridCol w="666462"/>
                <a:gridCol w="666462"/>
                <a:gridCol w="639899"/>
                <a:gridCol w="653961"/>
                <a:gridCol w="722718"/>
                <a:gridCol w="722718"/>
                <a:gridCol w="655524"/>
                <a:gridCol w="639899"/>
                <a:gridCol w="597707"/>
                <a:gridCol w="597707"/>
              </a:tblGrid>
              <a:tr h="784426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Comedores Escolares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COSTOS (¿Cuál es más viable?)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Indicadores de comparación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8623"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CT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CC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CE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CAK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CM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COD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COI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CTA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CUP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SAP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8413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Cea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0.11%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3.49%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10.3%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13.89%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1.26%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63.57%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21.28%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84.85%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-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-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-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8413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26.0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860.0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2540.0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3426.0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310.0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15675.0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5246.0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20921.0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24657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1.0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72500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7862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0.76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25.10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74.14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-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-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74.92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25.08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-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-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-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 -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7862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Ceb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0.83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3.73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4.65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9.20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6.00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67.92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16.88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84.80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8413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179.7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808.5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1008.1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1996.3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1301.9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14739.0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3661.8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18400.8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21699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0.7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65700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7862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9.00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40.50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50.50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80.10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19.90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7862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Cec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0.24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4.25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5.45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9.94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0.67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77.72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11.66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89.38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8413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47.7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832.5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1066.7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1946.9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132.0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15217.0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2283.0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17500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19578.9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0.46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85800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7862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2.45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42.76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54.79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86.95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13.05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19867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2642608"/>
            <a:ext cx="7772400" cy="1362456"/>
          </a:xfrm>
        </p:spPr>
        <p:txBody>
          <a:bodyPr>
            <a:normAutofit fontScale="90000"/>
          </a:bodyPr>
          <a:lstStyle/>
          <a:p>
            <a:r>
              <a:rPr lang="es-MX" dirty="0"/>
              <a:t>DETERMINACIÓN DE LA EFECTIVIDAD CON QUE CADA SISTEMA (A, B, C) ALCANZA LOS OBJETIVOS DEL </a:t>
            </a:r>
            <a:r>
              <a:rPr lang="es-MX" dirty="0" smtClean="0"/>
              <a:t>PROGRAMA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57</a:t>
            </a:fld>
            <a:endParaRPr lang="es-ES"/>
          </a:p>
        </p:txBody>
      </p:sp>
      <p:pic>
        <p:nvPicPr>
          <p:cNvPr id="23554" name="Picture 2" descr="C:\Users\valentina\Pictures\proyectos\896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56985"/>
            <a:ext cx="2949740" cy="220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8341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0824" y="327794"/>
            <a:ext cx="7467600" cy="580926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/>
              <a:t>Análisis de la efectividad</a:t>
            </a:r>
            <a:endParaRPr lang="es-ES" sz="3200" b="1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58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67544" y="90872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La efectividad se ha dividido operacionalmente en dos dimensiones: en el análisis del impacto y el grado de alcance de los objetivos</a:t>
            </a:r>
            <a:r>
              <a:rPr lang="es-MX" sz="2400" dirty="0" smtClean="0"/>
              <a:t>.</a:t>
            </a:r>
            <a:endParaRPr lang="es-ES" sz="2400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315028618"/>
              </p:ext>
            </p:extLst>
          </p:nvPr>
        </p:nvGraphicFramePr>
        <p:xfrm>
          <a:off x="323528" y="1555052"/>
          <a:ext cx="8568952" cy="5186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ttp://gifsanimados.de/img-gifsanimados.de/a/animales/gifs-animados-animales-ballena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132856"/>
            <a:ext cx="248427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829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956471274"/>
              </p:ext>
            </p:extLst>
          </p:nvPr>
        </p:nvGraphicFramePr>
        <p:xfrm>
          <a:off x="251520" y="188640"/>
          <a:ext cx="856895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59</a:t>
            </a:fld>
            <a:endParaRPr lang="es-ES"/>
          </a:p>
        </p:txBody>
      </p:sp>
      <p:pic>
        <p:nvPicPr>
          <p:cNvPr id="25602" name="Picture 2" descr="C:\Users\valentina\Pictures\proyectos\calaveras_mexicana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40473"/>
            <a:ext cx="2736304" cy="179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104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895181976"/>
              </p:ext>
            </p:extLst>
          </p:nvPr>
        </p:nvGraphicFramePr>
        <p:xfrm>
          <a:off x="467544" y="332656"/>
          <a:ext cx="828092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8757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8816" y="260648"/>
            <a:ext cx="7467600" cy="580926"/>
          </a:xfrm>
        </p:spPr>
        <p:txBody>
          <a:bodyPr>
            <a:normAutofit/>
          </a:bodyPr>
          <a:lstStyle/>
          <a:p>
            <a:pPr algn="ctr"/>
            <a:r>
              <a:rPr lang="es-MX" sz="3200" dirty="0"/>
              <a:t>Objetivos planteados (los NEP)</a:t>
            </a:r>
            <a:endParaRPr lang="es-ES" sz="32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60</a:t>
            </a:fld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3439300190"/>
                  </p:ext>
                </p:extLst>
              </p:nvPr>
            </p:nvGraphicFramePr>
            <p:xfrm>
              <a:off x="251520" y="836712"/>
              <a:ext cx="8568952" cy="58326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3439300190"/>
                  </p:ext>
                </p:extLst>
              </p:nvPr>
            </p:nvGraphicFramePr>
            <p:xfrm>
              <a:off x="251520" y="836712"/>
              <a:ext cx="8568952" cy="58326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471055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327794"/>
            <a:ext cx="7467600" cy="580926"/>
          </a:xfrm>
        </p:spPr>
        <p:txBody>
          <a:bodyPr/>
          <a:lstStyle/>
          <a:p>
            <a:pPr algn="ctr"/>
            <a:r>
              <a:rPr lang="es-MX" dirty="0"/>
              <a:t>Análisis </a:t>
            </a:r>
            <a:r>
              <a:rPr lang="es-MX" dirty="0" smtClean="0"/>
              <a:t>costo-efectividad</a:t>
            </a:r>
            <a:endParaRPr lang="es-ES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919890989"/>
              </p:ext>
            </p:extLst>
          </p:nvPr>
        </p:nvGraphicFramePr>
        <p:xfrm>
          <a:off x="251520" y="980728"/>
          <a:ext cx="871296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pic>
        <p:nvPicPr>
          <p:cNvPr id="31746" name="Picture 2" descr="http://www.portalgifs.com/images/gifs-deporte-natacion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99896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738383433"/>
              </p:ext>
            </p:extLst>
          </p:nvPr>
        </p:nvGraphicFramePr>
        <p:xfrm>
          <a:off x="251520" y="188640"/>
          <a:ext cx="8496944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770" name="Picture 2" descr="https://encrypted-tbn1.gstatic.com/images?q=tbn:ANd9GcQvaEnQtNjnRCJqOZKiAJXZ7Wq85lKYyZnrEDpcIi9xKxwpo5b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04" y="188640"/>
            <a:ext cx="1518040" cy="21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351090"/>
      </p:ext>
    </p:extLst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6808" y="255786"/>
            <a:ext cx="7467600" cy="580926"/>
          </a:xfrm>
        </p:spPr>
        <p:txBody>
          <a:bodyPr/>
          <a:lstStyle/>
          <a:p>
            <a:pPr algn="ctr"/>
            <a:r>
              <a:rPr lang="es-MX" dirty="0"/>
              <a:t>Matriz de costo-efectividad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683568" y="90872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Habiendo obtenido los datos de costos de efectividad se elabora la matriz de costo-efectividad (cuadro 13.6) que describe los CTA y los CUP, expresados en unidades monetarias y la efectividad en porcentajes. </a:t>
            </a:r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260553"/>
              </p:ext>
            </p:extLst>
          </p:nvPr>
        </p:nvGraphicFramePr>
        <p:xfrm>
          <a:off x="755576" y="2181059"/>
          <a:ext cx="7632848" cy="42002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0997"/>
                <a:gridCol w="819382"/>
                <a:gridCol w="857086"/>
                <a:gridCol w="1082393"/>
                <a:gridCol w="1082393"/>
                <a:gridCol w="1082393"/>
                <a:gridCol w="914102"/>
                <a:gridCol w="914102"/>
              </a:tblGrid>
              <a:tr h="405879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Cuadro 13.6 MATRIZ DE COSTO-EFECTIVIDAD (C-E)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055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C-E Sistemas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Costo ($)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Efectividad (%)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6898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CTA</a:t>
                      </a:r>
                      <a:endParaRPr lang="es-E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CUP</a:t>
                      </a:r>
                      <a:endParaRPr lang="es-E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>
                          <a:effectLst/>
                        </a:rPr>
                        <a:t>Obj</a:t>
                      </a:r>
                      <a:r>
                        <a:rPr lang="es-ES" sz="1600" b="1" dirty="0">
                          <a:effectLst/>
                        </a:rPr>
                        <a:t> 1 (%)</a:t>
                      </a:r>
                      <a:endParaRPr lang="es-E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>
                          <a:effectLst/>
                        </a:rPr>
                        <a:t>Obj</a:t>
                      </a:r>
                      <a:r>
                        <a:rPr lang="es-ES" sz="1600" b="1" dirty="0">
                          <a:effectLst/>
                        </a:rPr>
                        <a:t>. 2.1 (%)</a:t>
                      </a:r>
                      <a:endParaRPr lang="es-E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>
                          <a:effectLst/>
                        </a:rPr>
                        <a:t>Obj</a:t>
                      </a:r>
                      <a:r>
                        <a:rPr lang="es-ES" sz="1600" b="1" dirty="0">
                          <a:effectLst/>
                        </a:rPr>
                        <a:t>. 2.2 (%)</a:t>
                      </a:r>
                      <a:endParaRPr lang="es-E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>
                          <a:effectLst/>
                        </a:rPr>
                        <a:t>Obj</a:t>
                      </a:r>
                      <a:r>
                        <a:rPr lang="es-ES" sz="1600" b="1" dirty="0">
                          <a:effectLst/>
                        </a:rPr>
                        <a:t>. 2 (%)</a:t>
                      </a:r>
                      <a:endParaRPr lang="es-E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>
                          <a:effectLst/>
                        </a:rPr>
                        <a:t>Obj</a:t>
                      </a:r>
                      <a:r>
                        <a:rPr lang="es-ES" sz="1600" b="1" dirty="0">
                          <a:effectLst/>
                        </a:rPr>
                        <a:t>. 3 (%)</a:t>
                      </a:r>
                      <a:endParaRPr lang="es-E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839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24657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1.00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8.0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8.2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7.0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7.6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80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839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B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21699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0.70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6.2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7.0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8.0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7.5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70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839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19578.9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0.46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6.0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7.0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6.0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6.5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0368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6808" y="615826"/>
            <a:ext cx="7467600" cy="580926"/>
          </a:xfrm>
        </p:spPr>
        <p:txBody>
          <a:bodyPr/>
          <a:lstStyle/>
          <a:p>
            <a:pPr algn="ctr"/>
            <a:r>
              <a:rPr lang="es-MX" dirty="0"/>
              <a:t>Relaciones costo-efectividad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1690336714"/>
                  </p:ext>
                </p:extLst>
              </p:nvPr>
            </p:nvGraphicFramePr>
            <p:xfrm>
              <a:off x="395536" y="548680"/>
              <a:ext cx="8352928" cy="62646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1690336714"/>
                  </p:ext>
                </p:extLst>
              </p:nvPr>
            </p:nvGraphicFramePr>
            <p:xfrm>
              <a:off x="395536" y="548680"/>
              <a:ext cx="8352928" cy="62646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pic>
        <p:nvPicPr>
          <p:cNvPr id="5122" name="Picture 2" descr="http://gifs.chiquipedia.com/images/gifs-animados-animales-gracioso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4" y="1753512"/>
            <a:ext cx="1863994" cy="174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55921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052484"/>
              </p:ext>
            </p:extLst>
          </p:nvPr>
        </p:nvGraphicFramePr>
        <p:xfrm>
          <a:off x="179513" y="764703"/>
          <a:ext cx="8568950" cy="5688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3449"/>
                <a:gridCol w="1126957"/>
                <a:gridCol w="1274956"/>
                <a:gridCol w="1274956"/>
                <a:gridCol w="1126957"/>
                <a:gridCol w="981675"/>
              </a:tblGrid>
              <a:tr h="794382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Cuadro </a:t>
                      </a:r>
                      <a:r>
                        <a:rPr lang="es-ES" sz="2400" dirty="0" smtClean="0">
                          <a:effectLst/>
                        </a:rPr>
                        <a:t>13.7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66622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RELACIONES COSTO-EFECTIVIDAD (C/E)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4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costo/efectividad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err="1">
                          <a:effectLst/>
                        </a:rPr>
                        <a:t>Obj</a:t>
                      </a:r>
                      <a:r>
                        <a:rPr lang="es-ES" sz="2000" b="1" dirty="0">
                          <a:effectLst/>
                        </a:rPr>
                        <a:t> 1 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err="1">
                          <a:effectLst/>
                        </a:rPr>
                        <a:t>Obj</a:t>
                      </a:r>
                      <a:r>
                        <a:rPr lang="es-ES" sz="2000" b="1" dirty="0">
                          <a:effectLst/>
                        </a:rPr>
                        <a:t>. 2.1 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err="1">
                          <a:effectLst/>
                        </a:rPr>
                        <a:t>Obj</a:t>
                      </a:r>
                      <a:r>
                        <a:rPr lang="es-ES" sz="2000" b="1" dirty="0">
                          <a:effectLst/>
                        </a:rPr>
                        <a:t>. 2.2 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err="1">
                          <a:effectLst/>
                        </a:rPr>
                        <a:t>Obj</a:t>
                      </a:r>
                      <a:r>
                        <a:rPr lang="es-ES" sz="2000" b="1" dirty="0">
                          <a:effectLst/>
                        </a:rPr>
                        <a:t>. 2 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err="1">
                          <a:effectLst/>
                        </a:rPr>
                        <a:t>Obj</a:t>
                      </a:r>
                      <a:r>
                        <a:rPr lang="es-ES" sz="2000" b="1" dirty="0">
                          <a:effectLst/>
                        </a:rPr>
                        <a:t>. 3 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94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A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3082.1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3007.0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3522.4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3244.3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308.2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94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B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3499.8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3099.9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3712.4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2893.2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310.0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94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C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3263.2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2796.9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3263.1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3012.1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301.2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242406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4624"/>
            <a:ext cx="7467600" cy="580926"/>
          </a:xfrm>
        </p:spPr>
        <p:txBody>
          <a:bodyPr>
            <a:normAutofit fontScale="90000"/>
          </a:bodyPr>
          <a:lstStyle/>
          <a:p>
            <a:r>
              <a:rPr lang="es-MX" dirty="0"/>
              <a:t>Nota</a:t>
            </a:r>
            <a:r>
              <a:rPr lang="es-MX" dirty="0" smtClean="0"/>
              <a:t>: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66</a:t>
            </a:fld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3099970395"/>
                  </p:ext>
                </p:extLst>
              </p:nvPr>
            </p:nvGraphicFramePr>
            <p:xfrm>
              <a:off x="179512" y="116632"/>
              <a:ext cx="8856984" cy="655272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3099970395"/>
                  </p:ext>
                </p:extLst>
              </p:nvPr>
            </p:nvGraphicFramePr>
            <p:xfrm>
              <a:off x="179512" y="116632"/>
              <a:ext cx="8856984" cy="655272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  <p:pic>
        <p:nvPicPr>
          <p:cNvPr id="27650" name="Picture 2" descr="https://encrypted-tbn0.gstatic.com/images?q=tbn:ANd9GcRzEbzl5NyP4RO3C_kfF5RAerlCfHxIi4aV4RUJbKpxljjWjjFu1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60848"/>
            <a:ext cx="2197602" cy="187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67491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8816" y="543818"/>
            <a:ext cx="7467600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Diferencias en valores absolutos</a:t>
            </a:r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67</a:t>
            </a:fld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32813800"/>
              </p:ext>
            </p:extLst>
          </p:nvPr>
        </p:nvGraphicFramePr>
        <p:xfrm>
          <a:off x="251520" y="908720"/>
          <a:ext cx="871296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4" name="Picture 2" descr="C:\Users\valentina\Pictures\proyectos\1378238_730680000281410_642764306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055">
            <a:off x="5443515" y="4389425"/>
            <a:ext cx="2373487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11871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98178"/>
          </a:xfrm>
        </p:spPr>
        <p:txBody>
          <a:bodyPr>
            <a:noAutofit/>
          </a:bodyPr>
          <a:lstStyle/>
          <a:p>
            <a:r>
              <a:rPr lang="es-MX" sz="2800" dirty="0"/>
              <a:t>Ejemplo:</a:t>
            </a:r>
            <a:r>
              <a:rPr lang="es-ES" sz="2800" dirty="0"/>
              <a:t/>
            </a:r>
            <a:br>
              <a:rPr lang="es-ES" sz="2800" dirty="0"/>
            </a:br>
            <a:r>
              <a:rPr lang="es-MX" sz="2400" dirty="0"/>
              <a:t>Siendo que el costo mínimo para el objetivo 2 es de 2893.2, esta columna </a:t>
            </a:r>
            <a:r>
              <a:rPr lang="es-MX" sz="2400" dirty="0" smtClean="0"/>
              <a:t>quedaría…</a:t>
            </a:r>
            <a:endParaRPr lang="es-ES" sz="24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68</a:t>
            </a:fld>
            <a:endParaRPr lang="es-ES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922197"/>
              </p:ext>
            </p:extLst>
          </p:nvPr>
        </p:nvGraphicFramePr>
        <p:xfrm>
          <a:off x="755576" y="2276872"/>
          <a:ext cx="7344816" cy="3528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9671"/>
                <a:gridCol w="1544832"/>
                <a:gridCol w="3480313"/>
              </a:tblGrid>
              <a:tr h="882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Sistemas</a:t>
                      </a:r>
                      <a:endParaRPr lang="es-E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Objetivo 2</a:t>
                      </a:r>
                      <a:endParaRPr lang="es-E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82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A</a:t>
                      </a:r>
                      <a:endParaRPr lang="es-E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351.1 = </a:t>
                      </a:r>
                      <a:endParaRPr lang="es-E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(3244.3 - 2893.2)</a:t>
                      </a:r>
                      <a:endParaRPr lang="es-E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882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B</a:t>
                      </a:r>
                      <a:endParaRPr lang="es-E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 =</a:t>
                      </a:r>
                      <a:endParaRPr lang="es-E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(2893.2 - 2893.2)</a:t>
                      </a:r>
                      <a:endParaRPr lang="es-E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882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C</a:t>
                      </a:r>
                      <a:endParaRPr lang="es-E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118.9 =</a:t>
                      </a:r>
                      <a:endParaRPr lang="es-E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(3012.1 - 2893.2)</a:t>
                      </a:r>
                      <a:endParaRPr lang="es-E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46760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571975"/>
              </p:ext>
            </p:extLst>
          </p:nvPr>
        </p:nvGraphicFramePr>
        <p:xfrm>
          <a:off x="395537" y="404666"/>
          <a:ext cx="8352927" cy="61206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808"/>
                <a:gridCol w="1259155"/>
                <a:gridCol w="1724320"/>
                <a:gridCol w="1724320"/>
                <a:gridCol w="1328662"/>
                <a:gridCol w="1328662"/>
              </a:tblGrid>
              <a:tr h="1020113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Cuadro 13.8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20113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DIFERENCIAS EN VALORES ABSOLUTOS (DV:A)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20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DVA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err="1">
                          <a:effectLst/>
                        </a:rPr>
                        <a:t>Obj</a:t>
                      </a:r>
                      <a:r>
                        <a:rPr lang="es-ES" sz="2400" b="1" dirty="0">
                          <a:effectLst/>
                        </a:rPr>
                        <a:t> 1 </a:t>
                      </a:r>
                      <a:endParaRPr lang="es-E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err="1">
                          <a:effectLst/>
                        </a:rPr>
                        <a:t>Obj</a:t>
                      </a:r>
                      <a:r>
                        <a:rPr lang="es-ES" sz="2400" b="1" dirty="0">
                          <a:effectLst/>
                        </a:rPr>
                        <a:t>. 2.1 </a:t>
                      </a:r>
                      <a:endParaRPr lang="es-E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err="1">
                          <a:effectLst/>
                        </a:rPr>
                        <a:t>Obj</a:t>
                      </a:r>
                      <a:r>
                        <a:rPr lang="es-ES" sz="2400" b="1" dirty="0">
                          <a:effectLst/>
                        </a:rPr>
                        <a:t>. 2.2 </a:t>
                      </a:r>
                      <a:endParaRPr lang="es-E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err="1">
                          <a:effectLst/>
                        </a:rPr>
                        <a:t>Obj</a:t>
                      </a:r>
                      <a:r>
                        <a:rPr lang="es-ES" sz="2400" b="1" dirty="0">
                          <a:effectLst/>
                        </a:rPr>
                        <a:t>. 2 </a:t>
                      </a:r>
                      <a:endParaRPr lang="es-E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err="1">
                          <a:effectLst/>
                        </a:rPr>
                        <a:t>Obj</a:t>
                      </a:r>
                      <a:r>
                        <a:rPr lang="es-ES" sz="2400" b="1" dirty="0">
                          <a:effectLst/>
                        </a:rPr>
                        <a:t>. 3 </a:t>
                      </a:r>
                      <a:endParaRPr lang="es-E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020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A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0.0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210.0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810.1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351.1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7.0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020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B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417.7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302.9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0.0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0.0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8.8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020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C 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181.1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0.0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550.7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118.9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0.0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60652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</a:t>
            </a:fld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671524543"/>
              </p:ext>
            </p:extLst>
          </p:nvPr>
        </p:nvGraphicFramePr>
        <p:xfrm>
          <a:off x="179512" y="0"/>
          <a:ext cx="8568952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https://encrypted-tbn1.gstatic.com/images?q=tbn:ANd9GcRb_EnV6FXtq0OqgNNwRpIis2MKT8GeEoclqa4yTw9p3TevB85ML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0" y="3717032"/>
            <a:ext cx="2325784" cy="252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61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67600" cy="710952"/>
          </a:xfrm>
        </p:spPr>
        <p:txBody>
          <a:bodyPr/>
          <a:lstStyle/>
          <a:p>
            <a:r>
              <a:rPr lang="es-MX" dirty="0"/>
              <a:t>Conclusión: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70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602834855"/>
              </p:ext>
            </p:extLst>
          </p:nvPr>
        </p:nvGraphicFramePr>
        <p:xfrm>
          <a:off x="179512" y="836712"/>
          <a:ext cx="871296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698" name="Picture 2" descr="C:\Users\valentina\Pictures\proyectos\mexic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132"/>
            <a:ext cx="3347652" cy="14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26201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44624"/>
            <a:ext cx="7467600" cy="724942"/>
          </a:xfrm>
        </p:spPr>
        <p:txBody>
          <a:bodyPr/>
          <a:lstStyle/>
          <a:p>
            <a:pPr algn="ctr"/>
            <a:r>
              <a:rPr lang="es-MX" sz="3600" b="1" dirty="0"/>
              <a:t>Diferencias en valores relativos</a:t>
            </a:r>
            <a:endParaRPr lang="es-ES" sz="3600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71</a:t>
            </a:fld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2932807471"/>
                  </p:ext>
                </p:extLst>
              </p:nvPr>
            </p:nvGraphicFramePr>
            <p:xfrm>
              <a:off x="251520" y="836712"/>
              <a:ext cx="8568952" cy="57606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2932807471"/>
                  </p:ext>
                </p:extLst>
              </p:nvPr>
            </p:nvGraphicFramePr>
            <p:xfrm>
              <a:off x="251520" y="836712"/>
              <a:ext cx="8568952" cy="57606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  <p:pic>
        <p:nvPicPr>
          <p:cNvPr id="4098" name="Picture 2" descr="http://www.canalred.info/public/Gifs_animados/animales/Cocodrilos/Cocodrilo-4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77072"/>
            <a:ext cx="2483768" cy="205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41196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6808" y="116632"/>
            <a:ext cx="7467600" cy="1012974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Relaciones costo-efectividad de los </a:t>
            </a:r>
            <a:r>
              <a:rPr lang="es-MX" sz="3600" b="1" dirty="0" smtClean="0"/>
              <a:t>sistemas</a:t>
            </a:r>
            <a:endParaRPr lang="es-ES" sz="3600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72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225963879"/>
              </p:ext>
            </p:extLst>
          </p:nvPr>
        </p:nvGraphicFramePr>
        <p:xfrm>
          <a:off x="179512" y="1196752"/>
          <a:ext cx="87129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6" name="Picture 2" descr="C:\Users\valentina\Pictures\proyectos\4919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2952328" cy="15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https://encrypted-tbn1.gstatic.com/images?q=tbn:ANd9GcSlePqB9mlhJjlkOb6UtJuxSjgJnbx7D9ct2DylP3mGaN5FSJh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13625"/>
            <a:ext cx="1656184" cy="223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0156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45840"/>
              </p:ext>
            </p:extLst>
          </p:nvPr>
        </p:nvGraphicFramePr>
        <p:xfrm>
          <a:off x="323525" y="476672"/>
          <a:ext cx="8352930" cy="5904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1551"/>
                <a:gridCol w="889793"/>
                <a:gridCol w="1278413"/>
                <a:gridCol w="1278413"/>
                <a:gridCol w="985765"/>
                <a:gridCol w="985765"/>
                <a:gridCol w="848326"/>
                <a:gridCol w="1364904"/>
              </a:tblGrid>
              <a:tr h="765090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Cuadro 13.10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8381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RELACIONES COSTO/EFECTIVIDAD DE LOS SISTEMAS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51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DVR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Obj 1 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</a:rPr>
                        <a:t>Obj</a:t>
                      </a:r>
                      <a:r>
                        <a:rPr lang="es-ES" sz="2400" dirty="0">
                          <a:effectLst/>
                        </a:rPr>
                        <a:t>. 2.1 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</a:rPr>
                        <a:t>Obj</a:t>
                      </a:r>
                      <a:r>
                        <a:rPr lang="es-ES" sz="2400" dirty="0">
                          <a:effectLst/>
                        </a:rPr>
                        <a:t>. 2.2 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</a:rPr>
                        <a:t>Obj</a:t>
                      </a:r>
                      <a:r>
                        <a:rPr lang="es-ES" sz="2400" dirty="0">
                          <a:effectLst/>
                        </a:rPr>
                        <a:t>. 2 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</a:rPr>
                        <a:t>Obj</a:t>
                      </a:r>
                      <a:r>
                        <a:rPr lang="es-ES" sz="2400" dirty="0">
                          <a:effectLst/>
                        </a:rPr>
                        <a:t>. 3 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Total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Orden de Rango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01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A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0.0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7.5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29.9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12.1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2.3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14.4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01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B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13.6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10.8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0.0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0.0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2.9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16.5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3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01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5.9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0.0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0.0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4.1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0.0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10.0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1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67485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054250"/>
          </a:xfrm>
        </p:spPr>
        <p:txBody>
          <a:bodyPr/>
          <a:lstStyle/>
          <a:p>
            <a:r>
              <a:rPr lang="es-MX" b="1" dirty="0"/>
              <a:t>Conclusión:</a:t>
            </a:r>
            <a:r>
              <a:rPr lang="es-MX" dirty="0"/>
              <a:t>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74</a:t>
            </a:fld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570698856"/>
              </p:ext>
            </p:extLst>
          </p:nvPr>
        </p:nvGraphicFramePr>
        <p:xfrm>
          <a:off x="323528" y="620688"/>
          <a:ext cx="842493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770" name="Picture 2" descr="https://encrypted-tbn3.gstatic.com/images?q=tbn:ANd9GcRffsmC0w_GiaiOdaY076tORj7pJapQBghWgrtTb7wzJhP2gOY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240">
            <a:off x="624423" y="3876636"/>
            <a:ext cx="1966104" cy="245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64872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EL PROGRAMA DE PROMOCIÓN SOCIAL NUTRICIONAL DE LA REPÚBLICA ARGENTINA (PPSN</a:t>
            </a:r>
            <a:r>
              <a:rPr lang="es-MX" dirty="0" smtClean="0"/>
              <a:t>)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/>
              <a:t>AUTORES: ERNESTO COHEN Y ROLANDO FRANCO</a:t>
            </a:r>
            <a:endParaRPr lang="es-ES" dirty="0"/>
          </a:p>
          <a:p>
            <a:r>
              <a:rPr lang="es-MX" dirty="0"/>
              <a:t>OEA-ILPES-ONU-1987</a:t>
            </a:r>
            <a:endParaRPr lang="es-ES" dirty="0"/>
          </a:p>
          <a:p>
            <a:r>
              <a:rPr lang="es-MX" dirty="0"/>
              <a:t>CRITICA: DR. JAIME MANUEL ZURITA CAMPOS</a:t>
            </a:r>
            <a:endParaRPr lang="es-ES" dirty="0"/>
          </a:p>
          <a:p>
            <a:r>
              <a:rPr lang="es-MX" dirty="0"/>
              <a:t>FE-UNAM	</a:t>
            </a:r>
            <a:endParaRPr lang="es-ES" dirty="0"/>
          </a:p>
          <a:p>
            <a:r>
              <a:rPr lang="es-MX" dirty="0"/>
              <a:t>ENERO DEL </a:t>
            </a:r>
            <a:r>
              <a:rPr lang="es-MX" dirty="0" smtClean="0"/>
              <a:t>2001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75</a:t>
            </a:fld>
            <a:endParaRPr lang="es-ES"/>
          </a:p>
        </p:txBody>
      </p:sp>
      <p:pic>
        <p:nvPicPr>
          <p:cNvPr id="33794" name="Picture 2" descr="C:\Users\valentina\Pictures\proyectos\1376367_734066686609408_158312128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01141"/>
            <a:ext cx="2736304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1461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6484" y="260648"/>
            <a:ext cx="8229600" cy="1138384"/>
          </a:xfrm>
        </p:spPr>
        <p:txBody>
          <a:bodyPr/>
          <a:lstStyle/>
          <a:p>
            <a:r>
              <a:rPr lang="es-MX" dirty="0"/>
              <a:t>Sinopsis</a:t>
            </a:r>
            <a:r>
              <a:rPr lang="es-MX" dirty="0" smtClean="0"/>
              <a:t>: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76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850966830"/>
              </p:ext>
            </p:extLst>
          </p:nvPr>
        </p:nvGraphicFramePr>
        <p:xfrm>
          <a:off x="457358" y="548680"/>
          <a:ext cx="871296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www.imagenzone.net/gifs-animados/Animales/Pulpos/Pulpo-0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2119997" cy="175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s://encrypted-tbn1.gstatic.com/images?q=tbn:ANd9GcQ16u1UvJGkA04x0Pdjs0gVC_AV-qtp6YHsmDQfHURMuUdXU9g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564904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31594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99032"/>
          </a:xfrm>
        </p:spPr>
        <p:txBody>
          <a:bodyPr>
            <a:noAutofit/>
          </a:bodyPr>
          <a:lstStyle/>
          <a:p>
            <a:r>
              <a:rPr lang="es-MX" sz="2800" b="1" dirty="0"/>
              <a:t>A continuación señalamos algunos puntos que vale la pena discutir y precisar:</a:t>
            </a:r>
            <a:endParaRPr lang="es-ES" sz="2800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77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392199982"/>
              </p:ext>
            </p:extLst>
          </p:nvPr>
        </p:nvGraphicFramePr>
        <p:xfrm>
          <a:off x="107504" y="1397000"/>
          <a:ext cx="9036496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741289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78</a:t>
            </a:fld>
            <a:endParaRPr lang="es-ES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438515991"/>
              </p:ext>
            </p:extLst>
          </p:nvPr>
        </p:nvGraphicFramePr>
        <p:xfrm>
          <a:off x="179512" y="188640"/>
          <a:ext cx="871296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842" name="Picture 2" descr="https://encrypted-tbn2.gstatic.com/images?q=tbn:ANd9GcQsFvGt-zII0llKananFL1rWgWTtcsoTwkAG67fYQqe9H-3HDkUW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03" y="3717032"/>
            <a:ext cx="2203997" cy="274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34803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466772666"/>
              </p:ext>
            </p:extLst>
          </p:nvPr>
        </p:nvGraphicFramePr>
        <p:xfrm>
          <a:off x="179512" y="188640"/>
          <a:ext cx="8712968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79</a:t>
            </a:fld>
            <a:endParaRPr lang="es-ES"/>
          </a:p>
        </p:txBody>
      </p:sp>
      <p:pic>
        <p:nvPicPr>
          <p:cNvPr id="35842" name="Picture 2" descr="C:\Users\valentina\Pictures\proyectos\mexic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65775"/>
            <a:ext cx="3299896" cy="14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6322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CRÍTICA DE LA POLÍTICA SOCIAL ANTE LA DESNUTRICIÓN EN ARGENTINA</a:t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dirty="0"/>
              <a:t>Antecedentes generales</a:t>
            </a:r>
          </a:p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</a:t>
            </a:fld>
            <a:endParaRPr lang="es-ES"/>
          </a:p>
        </p:txBody>
      </p:sp>
      <p:pic>
        <p:nvPicPr>
          <p:cNvPr id="3074" name="Picture 2" descr="C:\Users\valentina\Pictures\proyectos\Un-poco-de-cultura-mexicana-a2927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30" y="3717032"/>
            <a:ext cx="3741369" cy="250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719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573201144"/>
              </p:ext>
            </p:extLst>
          </p:nvPr>
        </p:nvGraphicFramePr>
        <p:xfrm>
          <a:off x="179512" y="44624"/>
          <a:ext cx="8784976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80</a:t>
            </a:fld>
            <a:endParaRPr lang="es-ES"/>
          </a:p>
        </p:txBody>
      </p:sp>
      <p:pic>
        <p:nvPicPr>
          <p:cNvPr id="36866" name="Picture 2" descr="https://encrypted-tbn1.gstatic.com/images?q=tbn:ANd9GcSPyRxZS1Qt2NdAlbL4lh5WKjk2N-2nvI1A8Ne3_oLFiOp2l0sox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2724596" cy="173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1288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81</a:t>
            </a:fld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759614924"/>
              </p:ext>
            </p:extLst>
          </p:nvPr>
        </p:nvGraphicFramePr>
        <p:xfrm>
          <a:off x="179512" y="188640"/>
          <a:ext cx="8784976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7890" name="Picture 2" descr="http://www.gifss.es/deportes/windsurf/surfist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7" y="3746490"/>
            <a:ext cx="3200661" cy="270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00230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344100445"/>
              </p:ext>
            </p:extLst>
          </p:nvPr>
        </p:nvGraphicFramePr>
        <p:xfrm>
          <a:off x="107504" y="404664"/>
          <a:ext cx="8784976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82</a:t>
            </a:fld>
            <a:endParaRPr lang="es-ES"/>
          </a:p>
        </p:txBody>
      </p:sp>
      <p:pic>
        <p:nvPicPr>
          <p:cNvPr id="38914" name="Picture 2" descr="https://encrypted-tbn2.gstatic.com/images?q=tbn:ANd9GcTytv7az6b53KyXeOsDJSM6TC1G0I--sS7qZ63_zp1AeT-R9vH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04864"/>
            <a:ext cx="1628775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04148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83</a:t>
            </a:fld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9768952"/>
              </p:ext>
            </p:extLst>
          </p:nvPr>
        </p:nvGraphicFramePr>
        <p:xfrm>
          <a:off x="179512" y="116632"/>
          <a:ext cx="871296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9938" name="Picture 2" descr="https://encrypted-tbn1.gstatic.com/images?q=tbn:ANd9GcRAA-pAmRKrKpNx1iWFXKHX2khPh8bMvJvppV89lurGwyUoAIb6O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1" y="4725144"/>
            <a:ext cx="2535541" cy="158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336690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330631798"/>
              </p:ext>
            </p:extLst>
          </p:nvPr>
        </p:nvGraphicFramePr>
        <p:xfrm>
          <a:off x="179512" y="260648"/>
          <a:ext cx="8856984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84</a:t>
            </a:fld>
            <a:endParaRPr lang="es-ES"/>
          </a:p>
        </p:txBody>
      </p:sp>
      <p:pic>
        <p:nvPicPr>
          <p:cNvPr id="40962" name="Picture 2" descr="http://i269.photobucket.com/albums/jj43/comentarioshi5/gifs-animados/deportes/Buceo/Buceo-0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" y="3645024"/>
            <a:ext cx="28384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48847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Sugerencias</a:t>
            </a:r>
            <a:r>
              <a:rPr lang="es-MX" b="1" dirty="0" smtClean="0"/>
              <a:t>: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85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001295627"/>
              </p:ext>
            </p:extLst>
          </p:nvPr>
        </p:nvGraphicFramePr>
        <p:xfrm>
          <a:off x="251520" y="116632"/>
          <a:ext cx="8712968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i269.photobucket.com/albums/jj43/comentarioshi5/gifs-animados/Animales/Aves%20varias/aves113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48930"/>
            <a:ext cx="3059832" cy="321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0958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Reflexiones: 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86</a:t>
            </a:fld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076174669"/>
              </p:ext>
            </p:extLst>
          </p:nvPr>
        </p:nvGraphicFramePr>
        <p:xfrm>
          <a:off x="251520" y="188640"/>
          <a:ext cx="856895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://www.imagenesanimadas.net/Animales/Medusas/medusa0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216217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ifss.es/animales/jirafas/jirafa1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0" y="1658424"/>
            <a:ext cx="2105864" cy="249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18895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87</a:t>
            </a:fld>
            <a:endParaRPr lang="es-ES"/>
          </a:p>
        </p:txBody>
      </p:sp>
      <p:sp>
        <p:nvSpPr>
          <p:cNvPr id="5" name="4 Estrella de 5 puntas"/>
          <p:cNvSpPr/>
          <p:nvPr/>
        </p:nvSpPr>
        <p:spPr>
          <a:xfrm>
            <a:off x="899592" y="458262"/>
            <a:ext cx="6624736" cy="55446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360040" y="1772816"/>
            <a:ext cx="83884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3200" dirty="0"/>
              <a:t>Hoy la política social busca dar respuesta a los problemas de pobreza que aquejan a la sociedad. Sin embargo históricamente las demandas de la sociedad han sido siempre las mismas: alimento, educación, vivienda, salud, empleo, otros. </a:t>
            </a:r>
            <a:endParaRPr lang="es-ES" sz="3200" dirty="0"/>
          </a:p>
          <a:p>
            <a:endParaRPr lang="es-ES" dirty="0"/>
          </a:p>
        </p:txBody>
      </p:sp>
      <p:pic>
        <p:nvPicPr>
          <p:cNvPr id="41986" name="Picture 2" descr="https://encrypted-tbn2.gstatic.com/images?q=tbn:ANd9GcS70LT9aPxsuENnc9Upw8CVvLeBIortEvP0kZQ9vI8n59qDOE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22438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4800" y="116632"/>
            <a:ext cx="7467600" cy="50891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…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88</a:t>
            </a:fld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34942429"/>
              </p:ext>
            </p:extLst>
          </p:nvPr>
        </p:nvGraphicFramePr>
        <p:xfrm>
          <a:off x="179512" y="548680"/>
          <a:ext cx="8568952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818652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89</a:t>
            </a:fld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981175977"/>
              </p:ext>
            </p:extLst>
          </p:nvPr>
        </p:nvGraphicFramePr>
        <p:xfrm>
          <a:off x="251520" y="404664"/>
          <a:ext cx="784887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utoShape 2" descr="data:image/jpeg;base64,/9j/4AAQSkZJRgABAQAAAQABAAD/2wCEAAkGBhQSERUTExQVFBUWFxgYGBgYGBYXGhgaFxgVGhcXGhcYHCYeGhkjGhUXHy8gIycpLCwsFR8xNTAqNSYrLCkBCQoKDgwOGg8PGiwkHyQqKSwpLCksKSkpLCksLCksLCwsKSwsKSkpLCwpKSkpLCksKSksLCwpLCksKSwsLCkpLP/AABEIAN4A4wMBIgACEQEDEQH/xAAcAAACAgMBAQAAAAAAAAAAAAAEBQMGAQIHAAj/xABAEAACAQIEAwUFBgYBAwQDAAABAhEAAwQSITEFQVEGImFxgRMykaGxByNCwdHwUmJyguHxFBUzkkNjorIWJFP/xAAaAQADAQEBAQAAAAAAAAAAAAACAwQBAAUG/8QAKhEAAgICAgEEAgIBBQAAAAAAAAECEQMhEjEEEyJBUTJhcYHxBRQzQpH/2gAMAwEAAhEDEQA/AOeMpZmg6TzNetX0Q5mJkaADUk+PICtrmItjUktHJeZ8ZERQ7Wbl3ZQB+9Jof5HUb4vj1y4MnupzUc/M7074RwstaWJ7+p393Q/WKq93BkT4bxVhbtZksW0s6P7MKzH8MCIUcz40OWOkoHXQa2GVr8SclkQTOhY7/DQVpx3E5LZ11YQNfQnypdwvjaWbLSua4ToDtEbt115UFbwd/FkvofFu6PIeApcMb5b6RsYuXRLi1PsBczagiBO0VjC8fcjKFMgcpO+9WDg3ZZSPvySZ92TA/Wn7cHt2dUthZgSBHlpTaXzstj4bl+RU8J2ce8M9xys7AcvMnnW1zskqMDndp5f6ro1js5bVM7HU/A+gobiXBTaQPpvIBoOdWW4vHwN0VluyyKgJU69SZ+ta4DgCMGhSRJ5n4DWrNikusi90EkaDxorgwFu2VZIYeG586WpTS9w9+PjUelZQ8X2RJkqxXpOvxpRiuyF5VzK+bTUbfA1f71xbjmRoSR018qgv4drYB95QNiNwN9aOOV9dgT8KD+Dl11ntvDBlI60WOKFBm1zc9dvhVtXApi7ubIpRJmTAkxoI32pT2m4LZCk2woYAkBecdR5TWevBy4tbPLy+LxboG4Q5un2t5sttJ8AP2acXLPtBnAKpuJ3I6xyFVbgr5nRbrfdW5aDtpqPMkmnvEOPm/wDc2u6n4m5t4DotBkjJS0RoDwXGxaZ3CM3Id6AAOdZxPEruIWScqdB18TzqHjGRItgeJ8ByHnXl4ggERmA25bUfFP3JbDPYLiIsSfZs79S0KPSjOH4x8U+Zz3V1gTufmaVMGcnTfkoMURhlvWkZVVwG3IVuXjGlE4WnXZvEMPHBaxBIkp7rx06+YIowYgT7W130O4nX06HwNVP2oBIIitlxIXVZHkSPpWvFoFlzGNtXFDLdCuNpOUg+INLsbxVmBW7BZdVdeo6xoQRzqqvjjJ8a3/5TAeFcvHo2ix4cuVlO8v4gf15VjEtaIIzuh/hYbeRG9KOH8VdGlSBOhB2I8f1oziGNt3QTGRhyP0B50PBxZxAL7L3c23r86zQyjyrNO4nDLhuB9pqYVROrEAb9Tyo08Ssr3EHtn5Rogjx5jyquYlmJgEsBy9egomzjBZTSGc7+H7/KglBvYKRrxENJe57xMgDQa7x4UIjDfx2ijbdl7hzv6c4HQVpwdFe4A20yaYpVEOEOckhlgez7XEDkwJkA8xV07P4E3TktrAG9A37alFS3sTpH0qy8A4ddtIWQcteX+6Fcns9tYYY4+3v9mlqyUulQMxHQayd6svC8JzvqFBmBNKeAcSQPca57xcgaaTyHxqxY23NsMW13jl5AVySUr+RWW0+IHjrQBlVlRtS/GXPaGTqoit8djzlysDHKNqysvbgJlHM9fSicYy2xiTSVhPtbZKQCAo1NRNiVuPlghSdD6fnXlxAKZIIaOXPxFK8XduFdIkdOtTR/S6Dxws92j4JldXWFGmpPM/lSLivE2ziwSNdyNYAGpA69KM4wDdhbLM7xrJ0U6ameVQ3cW2FtwGtIdyYzOx6k8yTSZNRf7By5Wo8bFmJXD20W1aF1ySYBzAknU9BUGGwYFpHyd1rksw1JK6hVEE5FgZp8aLUt3rtwj2gTUtshYSAijdiCB4VJZtm0EAXKZhTmLBpAPswR1O5ip2/giTa2VLjPACua7a1WT3djpllsu41IgHlSbDY9knKNT4fQda6JizNy5nkXNGGUSrMAPZoJE90AsddRS27gFs3TcKA6quYQQWbUsvSZmKqxZf8ArITkgntC/gHYe5ebNdJE65Rvr/E2w8hXSuB9h7KLOVQY6TPqdah7PsHylYy6bcx4VaFuQ370q0lt3oFt4FRIgadBU1yxEDfw0pnhMMIJOpNa38NLbCiTZ3Kzm/2jBLeGc5ElgFByiQSQND1iuSIumtdW+02T7KyOeZm8gRHzmufYThYcMJgjb6flS5ZFG7KIYpSF3shoY/OsXdoqbFYcoYKw3hsfGoDckQdDR3atGVWmRZKnS9O+u1aOkAeVa4LUkdR+lb2hUhjbwkieuuxr1aWsUwECfj416l0zBv8A9NUKVtmZ95o1O8x4bUl4jbCsqSPGCNNeZHPetcXj7jkgsY6DQesb0K1iB0roQadtmXZbOOYtbVjIPfYQo6KRqfh9aH7N2wgllgmCPGg+z3Dmxd0ljmaOfl8oq0cSwwtMiso0Ikg8o1oUuCou8TG+XJjvBcIcqHUiQc0D4wD1irDgeOtctlUQzBAPLp8aiw2CVLAZbuWV0ETuNAPjR3DsK9qzI9dPCmKmy3JkTQuwtq6ucG0HU8xrBo3CqQYuEaciW0pthMaLhCK0ACSRvPrWuLYWjmZDcJ0BAn4103xViFmcnTR5+GBrMyJOv+K2w2KRLcHQxH1rXCghy9wGDsBqF8KFv3WvXM9kDuToRv8A5pbqS2bxcnUugBrYyktIYvIHQdZ5cvjQ3E8e1lRbGTvc+cnTei8bjl9kbjavEBRvPSKQq16yrXnS2GY6G4SSo5AKNtKTlkooOWTQK+JsWkbMzszamMyrO2kcqXWsDD+1fuAxAMuUQ/8Aqka5WJgKK0GL/wCVme6fxQgAKoYgG4xGyhiNPCnzJ3rZUBSAMgOq3dYLsRznva8qik677J7b2wLAozo+W2rkBgHYgFEJkluZuGBHhzrRu8FKsSC0W7RglVI7x7uuYaxU9sJLi5cKIWYM6yBdPQAc5+lQMxa3BAObKz3IEoqGAGAghh8aVy2ZX0b2MT9+vsF7pAEOWEsZHtiDqYEifGlt9gMyFwxRoRd1uOfeeNIEc50IJprjbNx0RtBmm3b9nIOVRmLrzIMRHjQ9vDQy+zXQqRbtNAPeUj2hJ3BgzrvrzooTR0kAcK4p/wAW7KZzbjvSCNVhbjBSJnOQIq/txQXLaOpBB1BHSue3MNmVGRswTRBBBEd52YScxBEnka9wziT2AcpL2gZM6H8IDRyLSTHMAV6WLMumTuO7R2HD4wAKTRN/F6aVVOHcVFy0IbMNNucbesU2s4sNGu9VqhfAon2isRibTbgoR5Q2v1FU23aK3My7CQf0roP2gYH2tlmUa2SreasCG/I+lcyfHGCFMTvPPxHwqKafJl2KXtQ3vWw66jeqriLOS4QevyphZuNb7wMzy5VFxHELcEwQa7EnF18G52pr9gV26I8YqHB3QG16H6aVplLEKJJNNOKcGFpLbjno0/xdfLf4VXSWiCVvZi2BG9eqK05ivUHFi6DsHgPeZ9AJJO0AUDiVznTQDbx8aObEf8h/ZqCtsGT1Mdf0oXi7hYVSPTkOvmaxXy32cug/spjXssSo33q2pj2uP95llgNAeU9aq3Z7GqEIbL66T4TTPht1brs0wy6LECAOg8qxxc5NM9uHHHii0WW6pABWZzAAEmPCOlPLHaAosMZg7DUeVIrGNQWmlu8IInqPzoDEcTDZLagqzMA2nlr5VQlGKpnN8+y5cFwwv5rklcxMZSRtpyqdsW+QW/eVW1YbwOUeFAjAtYsg2nMxmgwRPMUdgcatu3maCSAZ0G+p8qS3ZvH57DMRxlTayBdZAHifEflSnh/ahMMrW2VpXfTTrv11pdhe0iWr4uNqpDEdAQdNKFXA3L904g2B7LdQ7ZQx/ibnFTZuMLo2cIwXF/yZsYm0zG/cdkBJKoozE/zE7DwFJ8VeXFXwtr2joGUMGYkmOQXSeU6aTR/EeMXbreyAS2gAzG2C2UbDeJJMRW3DeHm1cCZ/ZZBmZwRoH9+cw98wBpU3O/c+/ghk3N2QWgVDW8oC5jmSI7waBbUg6rGunOiruO0VQzO0RdmGyoPwhSBLKNdNdzWcNftC2Wa2WchltDLqRr32YfjHM7x1rDsWtAnvWw4LXIlrjREhDG0gEeEcqme3Yz9GSSLua2hju+zttK59/vANvjruajuMe+ntMgOY4jYgRJAVuc6CKkx992Nsuyqx007otjkxPXw21oQhfa5Vm8iuMpgMTcI1E8gSZrO0YlRlbq5A7KVYlDIkqinYLqYzEagdakxuMcXZuMLRNsTH4FjRFkbxrprQ3sibICkZAwLDKVi6c0ieYUSZGg0rF1YufcReOWJZt2yS1wjmBqJrklZ1pglq0ciKVMswVX7pHdBKW+6ZIg6msY1RFws0uCIKyF5DNHuhVgprU4QrbshpZIaEAGZE0h+6dXJgR/NXih9k49wG6AyQ0qZJKjfRQA8gbzVcXoQ/tAGC4kcNcLKe7IBtZtxAkjoQCNdNZq4YTjasCykETB5EHoRVRxKQlwromYGTmz6kZRBHm/rRPCey2IuSyZkQz3n0LgfyjUmZ18qdHMoK2wnGy74TiSMrliO8ACDrMSKrnF+zOFua20IY75ZQD41vw1nVmtuAjJuPzHUU5w4MawTTY1kfJCncfko//wCEa6XGA6afn+lFW+w9rLqpbxYn8oFXK5bkTAEVAzaiJNVcDOWtlbs9m7dod1B58/jvQfGOH57LL0EjwI1FW57BfelPEsCRPzrJRrZ0pKqRzKye6K9Rl+yEdl6MR8zXqyxRouZC6qNX0zdBOseND8SwWQCefOd+tPeKZUvd0Fgq6wOZJPpSbit13uFnA0EAcgN4+dBjk20wVSJMJhBA5yYojD3MpIUGZ35+JpfYBygz5UdadwM4ieflpQytO7PoMThKCTX+Bvaxi91VgvuZ00GkEmjX4ksBSJuTsCCRqDM8qqrGDPhJbz13qfDW9RkPe3Y+H+6fKfGIjHLlpdHQuH8WNwKj3AijXU6nXX86kt8btp7X2gJtnRGiZjTQ9KqWEaXBuFcmXSNtdiNasNoPfBtAoLaH3iYzeQqKcmlvoolxhbQv4ZwxLzNcuswtzoACSee/TWjeI3xeJW01yFEszMyqg11bbTTatcVxm6GFoOgQDUophF2kwP3NQ2rKQ0qxzg5WI2A0Z3ynTLqQu/xqR3Lb/ogyZObCrWHC21ggzqy6nIIA9q5TUsDJAOwoy5at5wBN1AFZz/GeRBOvSY5GgXxIGTNra9pHtQWIuvl01AmIgaTrpR+e419ZhXyAqBBW2us5p5137Fb6IbSXPaXWQKhM5pEC2I0jlqOnSocOAbXvNm0Fq2TIzT72ukdJqYMpP3jOUJb3Z++IPPpoPUCsHEFbTgAFWUZnzSbS5oyZd5E6UL38BGuJtxlAViJYXCRGbQZlAJIMbxWrk+2d1jDlUGhC91I0I/8AcJMabTRN13VbbMy/iCgArkUDW625nbcUuvQXLLnvK3uExq2WGuMTss8h0pSizb+zNt0FsMCfeOYd+BI9yerbk1MykXH9ofYjIuYKROWO7aGmhG5I61FYsMLdtFYkZpAVYaMpPtCBsZMCn3D+yFxnLmVB90PDsJEM2umY9dYrXKKW2AyuYe202TbTvgnM7KGBYwIAXcKOe06Uz4f2Qu3e9clSWmfxESTrBgMZ1PTSKu/C+zNqwBCxy8fjTJk5LoKRPyJPUTLK/wAP7L2bZzZAzTu2pnTmfIfCnJw4j6RUhsEbVotwCQTUblf5OzRJxns+Lqz7tyO6wGo6T1HhVVXiL2ybTgK6mCPow8DXQrl3kNdK5v8AacuV7dxNG1DesQD8K9Hws0oy4/Bk0pINt4vUEtI86OtXxrqKqXC8PnALuQDrA0+c1bOEBFBCqPMyT8692E2ydxoY4S0ddPXl6Us49AUj4fnTZcTCnmf3yqp8cxXemdh/mKbJ6BXZQOKpN65/UR8DFerUvmJbqSfiTXqRTOHb2yAz9evhSPjLgMRzOvxpzcv/AHREHUkknl13rTst2SbHXTmJFtfebmf5RP1pCnHGuUukLinJlYw1zlO3KrVgOzz3++fu100Gpb05Cuj4T7OsHlgWV00DazpzmahxfZb2HetsdNYIkeh3qLL/AKjGa9ui5SaSRRMT2WVRl7y+MyPUUlxNpsM5WAGjUHYjkR8K6EbntldX0ZWCkf1DQjwqv9sUCjDXPxAMD4xFD4/lTlLhMdGXDaFXCuHXLhDNb7kzGYKT8TNN8bjs/wB2tpLcAk96BA6lT8KRniIfRAwJ55mgenOjMIihTM7jvE6KOWbq2+kaVTK7uX/hk8nJVY34dhDZdYKe0ySWPuIJmWEyX58/IVm2ZtPcVjkaC6NBN1s3eAca5GifWgLeJUOqsh9mRKqAGLEA6+R+G1MsPcXTvRdzIRciEQcpI0k7Gd9OlBL7Ers2Ylrid8MoTMo9oYw+b3DnXTNpt0EVm3cX2raNdtSuY652Oxy6glT0Olb37gBVvZ5AFYAaD25kFoK6HU+s6VL7VvbO5CC6BrIlEVV7oB01HTnIpdjEyS3jXzXTbtqCQxAJgWQBGq7BiIM+NDKD7EMHgMQVQqoLNzLkTmH5Viy5uBlt5y7jVFgl26sY7q+BpxwrsTcY5rzhc26oAOUQW5DwFJnkjDbdGWJcMCzZUQ5xOfLrmn8Ag6W6sGA7K3rhz3SLYMDKv8I2XTYeVWfA8Nt2VCooA8KYJazCajn5N/iZYFgOBWrIGRdRzpicSK1K6VgEVLLI2dR7MxOnzr1y5H4q19p4Vo472o1HShUpM4lF4Hea9kE8hUGJusm0CgreJMk++edN4tafZgTesjMTOg2Arnf2lt90g5ltOp2P5fOuiNiCRpA9Zrjv2jceFy+qDUWpkjqf9VZ4cZyyr9G3ok4Liu6MwnSrXw/FQMxXSud8N4kzHuoYEbn57U9HEboGjBeegBPlLT9K9v1VjezPSnPou1+9CTVC7ScVBBVWDE6aGfpS7jvGblzRnZgN5J+g0ofg+EB753nToPOmyypxsXPH6fZCuAI5NWacNeUEguAQYPer1K5T+hXIg4gCJG5OwHjV87F5bVjKo1IG25LATVA4kjA5gTAO/jVo7DcU0BP4SV/T5Go/Mg5YtBeO1bOl4R+6BtpUOPaVI8KHwuNDLPP97ULxjiYtjTVmMKvXxPQCvmPc8nAqS+RFbsANdc7CAB1IH+YpDxfgt/GOlqzH3c5iTEFopxxbiAtWo3I57ZnP+fpQX2YY7/8AbuhmJLDOPMmDr6ive8SDv1H/AEDkbrRFY+yTFKPft/E/pQPEOw2MtiCoZf5T+sV3E3p0rF2wDvrXrfkSPIz55vi7aYlluIcscwfAZulQ4fiLABZJWZKH3fTnXbeMYezBTKHbXuKAT68gPOKq1n7OLLOGfujmikx/5foKny5MeP8AIZCba0VTCY+9eYBM1xgBGUarGkCNFG29Wjg3YC4xDYl4nUou5P8AO/M+VXDA8JtWVy2wqL0UR8epouQNyK8vJ5cnqCoakC4DhFqyuW2iqPAb+J6nzojNG+tRviOlRtiQNxUMoylthBSLPgKIsmBS4Y5eQJqO/mYaSPWPlXKLs5vQyvX0X3j86BvcatroFJP750qdFB7x/wAVG17XT9+tOUAGxmOLsTMBRyjU/Oh7uNK94gk8tY/3SvF8QCau4SOU0qxXamSBbtl8wJDMRbXKNzqCxHpTo4Xeje/gsJ4ux3H50Di+JsurMEH9QFVPE8bvFSWuhCdERRBbnmJbWCPLcdaQvimuu34VEKWYljpymY1Jk1RDxXJ2zVFvSLDx/ta2U2sPca4dQWBGXXltrVQw3B2ZpuHU0c3ErVtYXlz01pfieOknuircWNwTUF/fyOShH8h0ipbG4FLMdxaPd0H1pW2JZia97HMjaajWmxwJbkG8zr2mhulzJOn71pxgsczfdW9+bcgBv6mq9b1o7A4k2wX5bf4qnJBUefKTltljs8LtwJdZ56T869VbGKc6yRPSvUHpv7AHmPeFgazy+NGdmbhto7sYQsB5N1+gpTxHG5hAAAE7CKuHZnBqbCq4kFZI6zr+dTeRLhj2Z423YVZ7Wqi5QC7ct4qdLjGbtz3yNBtkHQDl1onDcHtWu8tsBuRMmPKSaqnarjoZjh7bakw7A7fyT9fhXmQhHLOsa/llt/RFjuIi6x1BVSQPE829fpU3YDTGsdoQ/NlqsoxRgohh15HrFNuBFszXADlJCbxqJO/TUV6fFY4/o7IvZR2g8ZUCF77DkNTPj09amNu9cALEW1/hQ6nzf9Kp/C+JBYXcgbICW+NXPh+LlRKFR/NFee/JlJ1VEnp0bW8CiLCrFRZ9elGXGmaCuJ1NImpcrDT0Q34JG/78a9bskjQetRXsQCesdKz/ANSKjYAUDpdmphj2yq7DzpeXtgd4zQuIxLsZCXHn+EGPiYFVjtDx6/YGmHyj+ImQPRdvU1vpTm6ijUy2NjwBCL6ml2P46o0e6oP8IIn4DWub4rtDeunv3WAPJe6P/jqaks2170Ow0k5RAAPN3Ikjyp8fC4r3MJWy1Xe06lyqW2ZtPekb7d0Sx+FQjiN58xcOQJAt24QgiDNwkyq76zy1oC1iQqEWzlHMrook87hXOQT4+tbHEoFyJdGXMI0JsodyHIE3GbksmmrHFPSCSSNb65VDMVGcjRgRJkaMSe7bUSJ/FQnEOIWlZmKtcTKYGhVmXXUHVUAYQOlR8V4rbtGTmuQCrBzDMZVs1xTsu2VfDWqjjuL3LhcgwGMnSJ8PKqsWFyds2U60gu9xsuxDS66QdQTHuiZkKNaGxPFWIyiFHJRt60Glt20FZw9nXxmrVCKOi5PX2b27HWmVvCLl8agxNorlPhRuF2U8qXOWrRZDEoumSYfhsn/FTXsEF0Gk6Gilua6VLdtSKjeR3sf6SaKTBWR0rya0RxVMt1vHX41i2AVDKNtx1r1VJNWeJJcW0T2rggaV6p7WGkAgaGvVlgA1y8JI86tfZvtVbtoFukqVEAgFpA2mNQaqR4XdbWOfWstwW9oQBt1pWWGPIuLZ0ItdFt7QduzcXJYlRsXbQ/2ry8zrSPgnCmvrccIbgXLMb65j1k7UoucNujdY/fWuofY9w8+zuk//ANI+Cj9aW4QwY/YF+2UyzwtfZliSHRoKSQSs6gDcGNas1y7Z/wCH92yIEVpUmDrJPvanUUz4pw9LmPuFQBkKpPUqDmPxMelY7ScOte1tAoO8rZtF2hAG9DXl5MvqZFF39lCb4irg3GXCrlCiQPxAfGrTgOMsNyk+LyPlSLs0tl8TYU2rcNmUjKIJykzH9tdYwnAbCrpZtA/0L+lOl46k3WhHMrP/AFo7AzyhAW+lbYe3evNlAI0mXOUR5DWrlcshVhQF8gB8hVZw+JjGOvRQfif90DxqLp7BsKwXZg73Lp/pQBR8TJPyplb4NaQyttZ6nvH4tNS2MSDzFZuXZ8aojjxpaQNs2uIpFLMZwe24IKzNFvc0oTGcZRFgnvHYDc1zcTTm3avsEEl8MIPNB06r0NVIqFGYElx/Em0batrXfcHw+QXcDM3L+EdPOuYfaf2EzZsTZEMBNxB+ICZYfzRuOcUcU9cxkZlPfiipLk22ldnaTO5XLbIBWddaAftjczE24kgSWVRBAiFC90AcjE1XzY1ojDWdarWGMexkbmza9cd2zOxYnUyfhUl2xC/Ct2t96OgqXEiVXxrHLaKVh0w3h9jQGPWgxb77f1H6mmuDTSg0QFm6SaQpbZY4fib8VsjIhA6/QUPhr2w8hRvFP+ysciPoaXYBO8J2muhuFmy/5B9YFGRpUaJ3anVahl2VMqvH8NFwGNx9KgwtqJHIinHaSz3Qw5H6zSK1ePQ16eF8saPA8mNZGMbAYKANq9Qyjz+deouJPRa3tGeXOYrb2WgJ/wA1Ots7/H/dbtZJ8Kg5D6oU4pZXfToY3q+fZfhiLFw8jcJ+CrVOxmHGWujfZ7hsuCtHm+Zj6k/lFNu1QnJ0JuMYf2eNu6E5odR1LAaerSKqfa2/dsOHc5nYEEclB1Cr5a68zXY+I8JR3S6wl0Bynz69efxNcW+0K8LmIyg+7P1ApePElktmqTdI07GcaDY/CjLBFyPQqwr6AtMYivmjsn3cfh2/95B84/OvpWyZqqSSlr6FyVEt86CudcT42trHPPNEHIxufzro7rpXB+2HGTZx10hc2iifSlZMds2JerXHww/7qj010om1xzWQjOepEDz1gVzLBdtmE5VjyUSPU0ywvHr94aaDqx/IfrU7xTQdFwx3HXGrXD4IkfM/pTLsxw3OReujvbqDOnierVW+B2e/LDMeRPL0ronDtuVFiirAeg9BQfEsKCNRP5+FGKtexKytehkjyiLT2fMfbTgv/Fxly2JyzmT+ltvgZHpSbDbeddW+2jg4Nu1fG6tkPiG1HzB+NcrsCug+UC/A7ZMrfeRUmKXvID4/pUFjVyfGpcW0uo3gfnNC+y+/bf7G2GuaDwobCt3mHjRGCtQJNCYcfesOpqdV7iivxsMxutk+EUqwlwBgKc4tPu222NIQddKPDuLAyLjNMsuHvSIou04pHYedqPtNrUs4UU1aNOOd620ctfgaTYZx4U9xFuVPiKreFHWqcH4tHk+VH3Jja2FImvVm2NKxTLIi7X7MQIGu9aNZA31+VaYnE8wQBzjU/OormMGne08QB8qi40YpNgnFNFPSDH5V17s9hAli2v8ACij4ATXIXYvdtgbM6DTxYV2fhXujpRw7ByGnGsVktO3RT9K4HiCLly656kCuwdu8dksuuoGRmkRGx0+VcZw9nNbkGJJJ9daKDe2wYdkHDL2XFWW/hu2z8HWvpjDEGfOvmW+CCGHIg/A19GcIxMpP8UH46/nTXL3IKfQzuXBy6V86drka5jnRRJJAHoBJPgN6+gb1yG/trjq4NXxl+4RHeyDwAVSR8SKGWTi7AiA8L4GFQKJ8T1JiTWmKsNhznWcoOo8PDxq/4fDKABA+FRcQ4WrrEDnoRUzyO7Yae9gHAOKq0GZ21q88IxGkTXGsRmwd0x/2zuBuD1+FXrsxx0HLrIMQfA7VtcZKSOl0dEHKpGGlCYfEgxRJNejGVoQ0VLttwYYjCXbcaxK+DCSK+e1ESNo5ePSvqPF29/Gvn/7ROGewx10AQrgXF0gd4d6P7ppON1JxLPHnsr+GUaSedam5Nz4V6yJrUH7zprTT0L9qLDh7XdnrQiKBe8N6MwzQNdaEuP8AeHy286iV2yz6D7+qtA60gYaiOlPxc0g6HrSJUijwOk0dnVtMLsrAFG4YRpNBWLZI+dHWFmum7Ci7RPeOlV6yIcr0Jp9dFJcTaIuzO4rsHyiDyl7bGaHSvVi1c02X516jo84fvPMgGfT4CoyhO/Lwip8feB35a7CB4zQtvEoV/wC6nlnWlU/gVGRv2cTPjrFv+ef/ABk/lXZ8N3RHKuTdhb1s47NmHdUkag6kxy8K6Xj+KhQOpFC9M2bspf2l8Q+6ZQdWIQeRImqQyQoAEadYpn234j7TFW7Z6lz6aCoL0EDYac6xWoo2JWeItAIjXnXfOzFwmxb/AKE/+orgvFiDIHnXbeyGMnB4dtdbSf8A1FNyOlFmS2Pb14Egk6ya5zwxPv8AEbGLp+i6+ldAa5Jnoa5/wc/fX8p/9ZvmEmlzfLYMSwqZOh2jbas4/GIiSd/p/mg8bjFtI2hJ1gAanyFJH7M4jFjNdf2Vsa5FILkePIH40tK9BV8lb7S8fQkid5knX/ZoXspxYkEAnunbnlOxFO7v2cJJhn9SCfpSTE9l2wtwOrEldSCIzDmJ03FVReNx4o07B2b4xmHiN/KrXZvyBXJ+ynElLAzKMPhXQ+F44bH0oYycdC2tjPECa5Z9r/BM9oXwO9a3/oY/kYNdRuvI09aSdorCXUZGgqy5W/uBFZJ01IKDpnzbZvda3siX9ahxuGNm69tt0YqfQ1nDuaua+UX48ilSLIbhAAoPNNxp8PlQ9rG7VEl7vsZ51MoNdl/qJ0h2l4Hp40pxtqG0NF2mgfrQuNIO2lBj1IOck0HYNe6CTpyolYBJFJbOMKmOXTlRpxQPhXSg0zlJVQaLs0BjhDKfGK29pJ0ofiR7nkQf38a6EakKzq8bDbN3QfrXqV29q9VHA8i0E4vHNckXLmQHdIf9mhlww5SR5QPnT7F8GzMXLMp/tM/GaDxXBe4SGcsNQCYB+FApoPHOKQHbxGVhlMMNo3HrT632yvW1GaH8946VXUzqYRN+sVN/0snW43ov610kvkZklja/YbheIe3vPfYRICgeW/zpih/FBobDYdVIWI0gRW5xkFhvB21FTydvRIJ+K6OdCAddf3tXW+w+KzYKyRyQD/xMflXJOL3up1nT8qsfYntouHs+yuK5EmDvodeXrRZU3BNfBqTfR1HF4qJIG81z/hWPjEX4gfekf/FdflTDHducMbZCu0xpKPP0rmOJ4/cW65UkBmzbRuAJg+VKxY5ZL1R3Hj2dktYi2VksAZgTW9vHFTJgjaPoTXFr3ai+yxm7sbACp8N2vvCOcafvXenPxZAaOyf84kzppSnjyi4p01gjxqgr21c+8pHlP6/OsXu2M/xnz/3S/wDbzXQQZ2exptXmssY1JXz5j13rp3C+Ie6T01rhOL4hL5xKkGR1nrXRezvHjetKwPeiCOh5/r60zPBpKRh1nD4sESNahx9oOjUg4PxUKIOg5c96ajiIYCDSVK40zN2UPiH2bW8Rfa7dd5aJyQBppzB1iPhRWH+yPB/xXT/ePyWruBPl4CvJY71M5yqrCTZR732V4QahroP9Y/NaXv8AZjZB7t26P/E/lXQb9nlzoUjqKznP7C5yXRzXjvYVrNvNaum4BqQygEAcwV3iqW9lp1YfPnXccSwI2rnHbPs4bJF9AfZse9H4Gn6Hl/qm457obHNKWpMrWFtFTOYH4iizf01ll6GSR4q3I0mfEEGaZcHclixkBVYjTn0+dNnFpWxnKN6IMXiShle8p90n6HxFB4niDsIMAU6xfC3khbZKGNNNwPeHQ60lvWYmdh+9Ryo8bi0DOeSuyay3dHerFQWk0516mcCc6Mt1d4kenWsNazbgR8zQNjEGTvr8tTUy4k6ivMaZkUaDDBTm0j4gVlbSlTEmeon4CKyrMTlkQDUiuMxWNq0J9AptsIgjTqNfGkXEbzZzllhzGojw8asjJry3rW4FB93fxo4SrdHLRT3d4LhIG00zSLVtToWJAnxP6Ca245qQoAADDSf5Z6Uqxd1myzskaTudyao4uaXwUQy8bb7LCXUvkgSymD5R+tKceyhjbuCejDShMQrsQZiBmH6fKiuHH2txA3OQddwBMbeFCsXDYcsyd0A3MOFIysGBjz8oozA4INMg+gmrPguzttiCqgeesUQmE/BoBI2A5Hn1rJ5rWiW96VCa5wCVEGPHLWn/AOOIvKT6n/VP1UiddBOn+q3S8I2E1Pzn9nFUxPBf5Z8/8VDgMQ+CuTqUbcbevpVrLBgZG2vSoFth+SjTmJpsckumrOcU0TYTtUjCVfXfxole1cDvE9f80rvcMtkd5F9ABQq8AQhm2jxP0oHCD7O4stuE+0FR3SwjxMa+tOcN2wtuPfSfEwPjXM7fCbR/B8zWz8JRCABz6mt9OPw2ZxZ1K32jtzq6nSNGFGLxe2VnOp9RXK7fDQdtPU1leHgHXX1Nc1XyY4nRXxCnUQRUdzEW3Rrd0BkYEMNxB6eNUBcGD1H9zfrW1vgoYgZ3H9zfrWKK7syip9oOHf8AHxD2w2dAZVuqnaR15elYtcSkZTOxE5iAPQelWjEcHtggZQSeZ1PnJpBjuAxqDHPf/FWxnGa2Z8hVi6paV2MZRLSTAnWdqh4hj0YwILDTNso8ABqR50pBYAgGtAp8KFYVdh867C1xSRrbUnqCwHwBgV6jcNwCVBLV6mXEzk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93096"/>
            <a:ext cx="2162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22573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dirty="0"/>
              <a:t>Los objetivos de los Comedores escolares en el marco del Programa de Promoción Social Nutricional, son los siguientes</a:t>
            </a:r>
            <a:r>
              <a:rPr lang="es-ES" sz="2400" dirty="0" smtClean="0"/>
              <a:t>:</a:t>
            </a:r>
            <a:endParaRPr lang="es-ES" sz="24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</a:t>
            </a:fld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882273765"/>
              </p:ext>
            </p:extLst>
          </p:nvPr>
        </p:nvGraphicFramePr>
        <p:xfrm>
          <a:off x="395536" y="1484784"/>
          <a:ext cx="820891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4187610738"/>
              </p:ext>
            </p:extLst>
          </p:nvPr>
        </p:nvGraphicFramePr>
        <p:xfrm>
          <a:off x="395536" y="1469008"/>
          <a:ext cx="8064896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4329856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90</a:t>
            </a:fld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368444171"/>
              </p:ext>
            </p:extLst>
          </p:nvPr>
        </p:nvGraphicFramePr>
        <p:xfrm>
          <a:off x="251520" y="260648"/>
          <a:ext cx="835292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4034" name="Picture 2" descr="https://encrypted-tbn3.gstatic.com/images?q=tbn:ANd9GcR1PQoXZR_cGJTI2G8qfdMaFbYJo1MgueAF8UF6ZqVKrs08dSv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6" y="3906738"/>
            <a:ext cx="2383064" cy="233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663646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636821736"/>
              </p:ext>
            </p:extLst>
          </p:nvPr>
        </p:nvGraphicFramePr>
        <p:xfrm>
          <a:off x="107504" y="116632"/>
          <a:ext cx="8568952" cy="628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5058" name="Picture 2" descr="http://www.gifmania.com/Gif-Animados-Arte/Imagenes-Bellas-Artes/Pintura/Pintores-Artistas/Pintor-Pintando-Un-Bodegon-6447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873294"/>
      </p:ext>
    </p:extLst>
  </p:cSld>
  <p:clrMapOvr>
    <a:masterClrMapping/>
  </p:clrMapOvr>
  <p:transition spd="med" advTm="1000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92</a:t>
            </a:fld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932238282"/>
              </p:ext>
            </p:extLst>
          </p:nvPr>
        </p:nvGraphicFramePr>
        <p:xfrm>
          <a:off x="251520" y="116632"/>
          <a:ext cx="8784976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pic>
        <p:nvPicPr>
          <p:cNvPr id="46082" name="Picture 2" descr="https://encrypted-tbn2.gstatic.com/images?q=tbn:ANd9GcQog-sKIudiW0S2qeqJHVGDqtgowN9KW9JXvlOoJ3SOoNlMUuXl7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90499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93</a:t>
            </a:fld>
            <a:endParaRPr lang="es-ES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05062196"/>
              </p:ext>
            </p:extLst>
          </p:nvPr>
        </p:nvGraphicFramePr>
        <p:xfrm>
          <a:off x="179512" y="116632"/>
          <a:ext cx="7992888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106" name="Picture 2" descr="https://encrypted-tbn2.gstatic.com/images?q=tbn:ANd9GcRW6V8Hbs6q1x0xapwJ_GuwQusLcNGdH3tbJggQ6qFxgH5SoszMd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7795"/>
            <a:ext cx="1527051" cy="2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272613"/>
      </p:ext>
    </p:extLst>
  </p:cSld>
  <p:clrMapOvr>
    <a:masterClrMapping/>
  </p:clrMapOvr>
  <p:transition spd="med" advTm="1000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580926"/>
          </a:xfrm>
        </p:spPr>
        <p:txBody>
          <a:bodyPr/>
          <a:lstStyle/>
          <a:p>
            <a:r>
              <a:rPr lang="es-MX" b="1" dirty="0"/>
              <a:t>NOTA IMPORTANTE</a:t>
            </a:r>
            <a:r>
              <a:rPr lang="es-MX" b="1" dirty="0" smtClean="0"/>
              <a:t>:</a:t>
            </a: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94</a:t>
            </a:fld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395536" y="622429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He decidido hacer la crítica al PPSN, ejecutado en Argentina, por los siguientes motivos académicos</a:t>
            </a:r>
            <a:r>
              <a:rPr lang="es-MX" sz="2000" dirty="0" smtClean="0"/>
              <a:t>:</a:t>
            </a:r>
            <a:endParaRPr lang="es-ES" sz="2000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439703263"/>
              </p:ext>
            </p:extLst>
          </p:nvPr>
        </p:nvGraphicFramePr>
        <p:xfrm>
          <a:off x="323528" y="1397000"/>
          <a:ext cx="864096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pic>
        <p:nvPicPr>
          <p:cNvPr id="38914" name="Picture 2" descr="C:\Users\valentina\Pictures\422936_474504195906566_1267238233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97373"/>
            <a:ext cx="2240066" cy="14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3249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207781284"/>
              </p:ext>
            </p:extLst>
          </p:nvPr>
        </p:nvGraphicFramePr>
        <p:xfrm>
          <a:off x="251520" y="188640"/>
          <a:ext cx="792088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130" name="Picture 2" descr="https://encrypted-tbn0.gstatic.com/images?q=tbn:ANd9GcSiZqF39a1fosluGyhtBvt9S3bMEyaab9nngwG4ETdQ45NA98J6M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2857"/>
            <a:ext cx="1509626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94673"/>
      </p:ext>
    </p:extLst>
  </p:cSld>
  <p:clrMapOvr>
    <a:masterClrMapping/>
  </p:clrMapOvr>
  <p:transition spd="med" advTm="100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32656"/>
            <a:ext cx="7467600" cy="796950"/>
          </a:xfrm>
        </p:spPr>
        <p:txBody>
          <a:bodyPr/>
          <a:lstStyle/>
          <a:p>
            <a:r>
              <a:rPr lang="es-MX" b="1" dirty="0" smtClean="0"/>
              <a:t>Bibliografía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7643192" cy="5205192"/>
          </a:xfrm>
        </p:spPr>
        <p:txBody>
          <a:bodyPr>
            <a:noAutofit/>
          </a:bodyPr>
          <a:lstStyle/>
          <a:p>
            <a:r>
              <a:rPr lang="es-MX" sz="2600" dirty="0" err="1"/>
              <a:t>Ander-Egg</a:t>
            </a:r>
            <a:r>
              <a:rPr lang="es-MX" sz="2600" dirty="0"/>
              <a:t>, E. (1984), Evaluación de programas de trabajo social, Buenos Aires, Editorial </a:t>
            </a:r>
            <a:r>
              <a:rPr lang="es-MX" sz="2600" dirty="0" err="1"/>
              <a:t>Humanitas</a:t>
            </a:r>
            <a:r>
              <a:rPr lang="es-MX" sz="2600" dirty="0"/>
              <a:t>.</a:t>
            </a:r>
            <a:endParaRPr lang="es-ES" sz="2600" dirty="0"/>
          </a:p>
          <a:p>
            <a:r>
              <a:rPr lang="es-MX" sz="2600" dirty="0"/>
              <a:t>Briones, G. (1985), Evaluación de programas sociales. Teoría y metodología de la investigación evaluativa, Santiago, programa Interdisciplinario de Investigaciones en Educación (PIEE).</a:t>
            </a:r>
            <a:endParaRPr lang="es-ES" sz="2600" dirty="0"/>
          </a:p>
          <a:p>
            <a:r>
              <a:rPr lang="es-MX" sz="2600" dirty="0"/>
              <a:t>CIDES/OPS (1987), Evaluación de los impactos nutricionales y educacionales. Análisis costo-efectividad del programa de Promoción Social Nutricional, Buenos Aires.</a:t>
            </a:r>
            <a:endParaRPr lang="es-ES" sz="2600" dirty="0"/>
          </a:p>
          <a:p>
            <a:endParaRPr lang="es-ES" sz="2600" dirty="0"/>
          </a:p>
          <a:p>
            <a:endParaRPr lang="es-ES" sz="26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01631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404664"/>
            <a:ext cx="7024744" cy="1143000"/>
          </a:xfrm>
        </p:spPr>
        <p:txBody>
          <a:bodyPr/>
          <a:lstStyle/>
          <a:p>
            <a:r>
              <a:rPr lang="es-ES" dirty="0" smtClean="0"/>
              <a:t>…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1648215"/>
            <a:ext cx="6777317" cy="3508977"/>
          </a:xfrm>
        </p:spPr>
        <p:txBody>
          <a:bodyPr>
            <a:noAutofit/>
          </a:bodyPr>
          <a:lstStyle/>
          <a:p>
            <a:r>
              <a:rPr lang="es-MX" dirty="0"/>
              <a:t>FAO/OMS (1985), Informe de necesidades de energía y de proteínas, Ginebra, Organización Mundial de la Salud.</a:t>
            </a:r>
            <a:endParaRPr lang="es-ES" dirty="0"/>
          </a:p>
          <a:p>
            <a:r>
              <a:rPr lang="es-MX" dirty="0"/>
              <a:t>García-Durán J. (1973), Estudios sobre aplicaciones del análisis costo-beneficio, Madrid, Confederación Española de Cajas de Ahorro.</a:t>
            </a:r>
          </a:p>
          <a:p>
            <a:r>
              <a:rPr lang="es-MX" dirty="0"/>
              <a:t>Klein, R.E. (1982), Evaluación del impacto de los programas de nutrición y de salud, Publicación científica núm. 432, Washington, D.C., OPS/OMS</a:t>
            </a:r>
            <a:r>
              <a:rPr lang="es-MX" dirty="0" smtClean="0"/>
              <a:t>.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739797"/>
      </p:ext>
    </p:extLst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8776" y="404664"/>
            <a:ext cx="7467600" cy="65293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…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980728"/>
            <a:ext cx="6777317" cy="3508977"/>
          </a:xfrm>
        </p:spPr>
        <p:txBody>
          <a:bodyPr>
            <a:noAutofit/>
          </a:bodyPr>
          <a:lstStyle/>
          <a:p>
            <a:r>
              <a:rPr lang="es-MX" sz="2800" dirty="0" err="1" smtClean="0"/>
              <a:t>Musto</a:t>
            </a:r>
            <a:r>
              <a:rPr lang="es-MX" sz="2800" dirty="0"/>
              <a:t>, S. (1975), Análisis de eficiencias. Metodología de la evaluación de proyectos sociales de desarrollo, Madrid, </a:t>
            </a:r>
            <a:r>
              <a:rPr lang="es-MX" sz="2800" dirty="0" err="1"/>
              <a:t>Tecnos</a:t>
            </a:r>
            <a:r>
              <a:rPr lang="es-MX" sz="2800" dirty="0"/>
              <a:t>.</a:t>
            </a:r>
            <a:endParaRPr lang="es-ES" sz="2800" dirty="0"/>
          </a:p>
          <a:p>
            <a:r>
              <a:rPr lang="en-US" sz="2800" dirty="0"/>
              <a:t>Reynolds, J. y K.C. </a:t>
            </a:r>
            <a:r>
              <a:rPr lang="en-US" sz="2800" dirty="0" err="1"/>
              <a:t>Gaspari</a:t>
            </a:r>
            <a:r>
              <a:rPr lang="en-US" sz="2800" dirty="0"/>
              <a:t> (1985), Cost-effectiveness analysis, Chevy Chase, PRICOR, Primary Health Care Operations Research, Center for Human Services.</a:t>
            </a:r>
            <a:endParaRPr lang="es-ES" sz="2800" dirty="0"/>
          </a:p>
          <a:p>
            <a:r>
              <a:rPr lang="es-ES" sz="2800" dirty="0" err="1"/>
              <a:t>Squire</a:t>
            </a:r>
            <a:r>
              <a:rPr lang="es-ES" sz="2800" dirty="0"/>
              <a:t>, L. y H. Van Der. </a:t>
            </a:r>
            <a:r>
              <a:rPr lang="es-ES" sz="2800" dirty="0" err="1"/>
              <a:t>Tak</a:t>
            </a:r>
            <a:r>
              <a:rPr lang="es-ES" sz="2800" dirty="0"/>
              <a:t> (1980), Análisis económico de proyectos, Madrid, Banco Mundial, </a:t>
            </a:r>
            <a:r>
              <a:rPr lang="es-ES" sz="2800" dirty="0" err="1"/>
              <a:t>Tecnos</a:t>
            </a:r>
            <a:r>
              <a:rPr lang="es-ES" sz="2800" dirty="0" smtClean="0"/>
              <a:t>.</a:t>
            </a:r>
            <a:endParaRPr lang="es-ES" sz="28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Dr. Jaime Zurita Campos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83095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…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sz="2800" dirty="0"/>
              <a:t>Zurita, C. Jaime M. “Manual de Proyectos de Desarrollo Económico </a:t>
            </a:r>
            <a:r>
              <a:rPr lang="es-ES" sz="2800" dirty="0" err="1"/>
              <a:t>Mimeo</a:t>
            </a:r>
            <a:r>
              <a:rPr lang="es-ES" sz="2800" dirty="0"/>
              <a:t> FE-UNAM 1985 (UABJO-1989)</a:t>
            </a:r>
          </a:p>
          <a:p>
            <a:r>
              <a:rPr lang="es-ES" sz="2800" dirty="0"/>
              <a:t>Zurita, C. Jaime M. “Manual de Formulación y Evaluación de Proyectos Privados y del Sector Público” </a:t>
            </a:r>
            <a:r>
              <a:rPr lang="es-ES" sz="2800" dirty="0" err="1"/>
              <a:t>Mimeo</a:t>
            </a:r>
            <a:r>
              <a:rPr lang="es-ES" sz="2800" dirty="0"/>
              <a:t> FE-UNAM 1990 (UABJO 1992)</a:t>
            </a:r>
          </a:p>
          <a:p>
            <a:r>
              <a:rPr lang="es-ES" sz="2800" dirty="0"/>
              <a:t>Zurita, C. Jaime M. “El Método RAZ 80 de Investigación en las Ciencias Sociales y Económicas (UABJO 1990)</a:t>
            </a:r>
          </a:p>
          <a:p>
            <a:endParaRPr lang="es-ES" sz="28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Valeria Valencia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9975-2F7A-4F8A-887C-3ADAC4CA1EE3}" type="slidenum">
              <a:rPr lang="es-ES" smtClean="0"/>
              <a:t>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256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rtoné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1527</TotalTime>
  <Words>5912</Words>
  <Application>Microsoft Office PowerPoint</Application>
  <PresentationFormat>Presentación en pantalla (4:3)</PresentationFormat>
  <Paragraphs>1012</Paragraphs>
  <Slides>100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diapositiva</vt:lpstr>
      </vt:variant>
      <vt:variant>
        <vt:i4>100</vt:i4>
      </vt:variant>
    </vt:vector>
  </HeadingPairs>
  <TitlesOfParts>
    <vt:vector size="107" baseType="lpstr">
      <vt:lpstr>Mirador</vt:lpstr>
      <vt:lpstr>Austin</vt:lpstr>
      <vt:lpstr>Cartoné</vt:lpstr>
      <vt:lpstr>Brío</vt:lpstr>
      <vt:lpstr>Viajes</vt:lpstr>
      <vt:lpstr>Urbano</vt:lpstr>
      <vt:lpstr>Flujo</vt:lpstr>
      <vt:lpstr>Presentación de PowerPoint</vt:lpstr>
      <vt:lpstr>CADEC TINF 20 NOMBRE: CRÍTICA DE LA POLÍTICA SOCIAL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CRÍTICA DE LA POLÍTICA SOCIAL ANTE LA DESNUTRICIÓN EN ARGENTINA </vt:lpstr>
      <vt:lpstr>Los objetivos de los Comedores escolares en el marco del Programa de Promoción Social Nutricional, son los siguientes:</vt:lpstr>
      <vt:lpstr>Descripción del proyecto</vt:lpstr>
      <vt:lpstr>Población objetivo</vt:lpstr>
      <vt:lpstr>Alternativas de solución</vt:lpstr>
      <vt:lpstr>costos</vt:lpstr>
      <vt:lpstr>Costos</vt:lpstr>
      <vt:lpstr>Presentación de PowerPoint</vt:lpstr>
      <vt:lpstr>Presentación de PowerPoint</vt:lpstr>
      <vt:lpstr>Explicación (% imputable al proyecto):</vt:lpstr>
      <vt:lpstr>Presentación de PowerPoint</vt:lpstr>
      <vt:lpstr>O sea:</vt:lpstr>
      <vt:lpstr>Presentación de PowerPoint</vt:lpstr>
      <vt:lpstr>Costos de capital (CK). El cálculo de los costos anuales de capital se realizas siguiendo la metodología convencional de evaluación de proyectos.</vt:lpstr>
      <vt:lpstr>Los costos de capital fijo (CK) pueden calcularse de la manera que se desarrolla a continuación</vt:lpstr>
      <vt:lpstr>CT= {6250 - [3125*FSA (10,7)]* FRC (10,7)}*0.05 CT= {[6250 – (3125*0.5132)]*0.02054}*0.05 CT= {[6250 – (1603.8)]*0.2054}*0.05 CT= (4646.2)*0.01027 (CEA)T= 44.7 ($/año)</vt:lpstr>
      <vt:lpstr>Costos de construcción (CC):</vt:lpstr>
      <vt:lpstr> Costos de equipamiento (CE)</vt:lpstr>
      <vt:lpstr>Costos de mantenimiento (CM)</vt:lpstr>
      <vt:lpstr>Funcionamiento del proyecto </vt:lpstr>
      <vt:lpstr>Costos de operación (CO)</vt:lpstr>
      <vt:lpstr>Presentación de PowerPoint</vt:lpstr>
      <vt:lpstr>Los cálculos de la proyección, para el año 2000 se hacen siguiendo el siguiente procedimiento:</vt:lpstr>
      <vt:lpstr>Presentación de PowerPoint</vt:lpstr>
      <vt:lpstr>Para cualquier mes tenemos:  </vt:lpstr>
      <vt:lpstr>Presentación de PowerPoint</vt:lpstr>
      <vt:lpstr>Costos de Operación Directos (COD)</vt:lpstr>
      <vt:lpstr>Presentación de PowerPoint</vt:lpstr>
      <vt:lpstr>Presentación de PowerPoint</vt:lpstr>
      <vt:lpstr>Presentación de PowerPoint</vt:lpstr>
      <vt:lpstr>Proyección para el año 2001</vt:lpstr>
      <vt:lpstr>…</vt:lpstr>
      <vt:lpstr>Para cualquier mes, en el año 2001, tenemos:</vt:lpstr>
      <vt:lpstr>Costos de operación indirectos (COI)</vt:lpstr>
      <vt:lpstr>Presentación de PowerPoint</vt:lpstr>
      <vt:lpstr>Costo total anual (CTA) </vt:lpstr>
      <vt:lpstr>Cálculo del costo por unidad de producto</vt:lpstr>
      <vt:lpstr>Servicios Anuales Prestados (SAP)</vt:lpstr>
      <vt:lpstr>Presentación de PowerPoint</vt:lpstr>
      <vt:lpstr>Costo por unidad de servicio (CUS)</vt:lpstr>
      <vt:lpstr>Oferta Total Anual (OTA)</vt:lpstr>
      <vt:lpstr>Presentación de PowerPoint</vt:lpstr>
      <vt:lpstr>Costo por unidad de producto (CUP)</vt:lpstr>
      <vt:lpstr>Análisis de costos</vt:lpstr>
      <vt:lpstr>Presentación de PowerPoint</vt:lpstr>
      <vt:lpstr>Presentación de PowerPoint</vt:lpstr>
      <vt:lpstr>Análisis de Costos en el Cuadro 13.5 </vt:lpstr>
      <vt:lpstr>Presentación de PowerPoint</vt:lpstr>
      <vt:lpstr>Presentación de PowerPoint</vt:lpstr>
      <vt:lpstr>DETERMINACIÓN DE LA EFECTIVIDAD CON QUE CADA SISTEMA (A, B, C) ALCANZA LOS OBJETIVOS DEL PROGRAMA</vt:lpstr>
      <vt:lpstr>Análisis de la efectividad</vt:lpstr>
      <vt:lpstr>Presentación de PowerPoint</vt:lpstr>
      <vt:lpstr>Objetivos planteados (los NEP)</vt:lpstr>
      <vt:lpstr>Análisis costo-efectividad</vt:lpstr>
      <vt:lpstr>Presentación de PowerPoint</vt:lpstr>
      <vt:lpstr>Matriz de costo-efectividad</vt:lpstr>
      <vt:lpstr>Relaciones costo-efectividad</vt:lpstr>
      <vt:lpstr>Presentación de PowerPoint</vt:lpstr>
      <vt:lpstr>Nota:</vt:lpstr>
      <vt:lpstr>Diferencias en valores absolutos</vt:lpstr>
      <vt:lpstr>Ejemplo: Siendo que el costo mínimo para el objetivo 2 es de 2893.2, esta columna quedaría…</vt:lpstr>
      <vt:lpstr>Presentación de PowerPoint</vt:lpstr>
      <vt:lpstr>Conclusión: </vt:lpstr>
      <vt:lpstr>Diferencias en valores relativos</vt:lpstr>
      <vt:lpstr>Relaciones costo-efectividad de los sistemas</vt:lpstr>
      <vt:lpstr>Presentación de PowerPoint</vt:lpstr>
      <vt:lpstr>Conclusión: </vt:lpstr>
      <vt:lpstr>EL PROGRAMA DE PROMOCIÓN SOCIAL NUTRICIONAL DE LA REPÚBLICA ARGENTINA (PPSN)</vt:lpstr>
      <vt:lpstr>Sinopsis:</vt:lpstr>
      <vt:lpstr>A continuación señalamos algunos puntos que vale la pena discutir y precisar: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Sugerencias:</vt:lpstr>
      <vt:lpstr>Reflexiones: </vt:lpstr>
      <vt:lpstr>Presentación de PowerPoint</vt:lpstr>
      <vt:lpstr>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NOTA IMPORTANTE:</vt:lpstr>
      <vt:lpstr>Presentación de PowerPoint</vt:lpstr>
      <vt:lpstr>Bibliografía</vt:lpstr>
      <vt:lpstr>…</vt:lpstr>
      <vt:lpstr>…</vt:lpstr>
      <vt:lpstr>…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valentina</dc:creator>
  <cp:lastModifiedBy>valentina</cp:lastModifiedBy>
  <cp:revision>88</cp:revision>
  <dcterms:created xsi:type="dcterms:W3CDTF">2013-12-03T20:03:46Z</dcterms:created>
  <dcterms:modified xsi:type="dcterms:W3CDTF">2013-12-09T05:24:16Z</dcterms:modified>
</cp:coreProperties>
</file>